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30104"/>
    <a:srgbClr val="3026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853" autoAdjust="0"/>
    <p:restoredTop sz="94660"/>
  </p:normalViewPr>
  <p:slideViewPr>
    <p:cSldViewPr snapToGrid="0">
      <p:cViewPr varScale="1">
        <p:scale>
          <a:sx n="47" d="100"/>
          <a:sy n="47" d="100"/>
        </p:scale>
        <p:origin x="247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884809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695891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0400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4BDDDD-5E28-48D6-9B29-EEF53982053E}"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2094314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D4BDDDD-5E28-48D6-9B29-EEF53982053E}" type="datetimeFigureOut">
              <a:rPr lang="en-US" smtClean="0"/>
              <a:t>2/15/2018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3804377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4BDDDD-5E28-48D6-9B29-EEF53982053E}" type="datetimeFigureOut">
              <a:rPr lang="en-US" smtClean="0"/>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860797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4BDDDD-5E28-48D6-9B29-EEF53982053E}" type="datetimeFigureOut">
              <a:rPr lang="en-US" smtClean="0"/>
              <a:t>2/15/2018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61888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4BDDDD-5E28-48D6-9B29-EEF53982053E}" type="datetimeFigureOut">
              <a:rPr lang="en-US" smtClean="0"/>
              <a:t>2/15/2018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430612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BDDDD-5E28-48D6-9B29-EEF53982053E}" type="datetimeFigureOut">
              <a:rPr lang="en-US" smtClean="0"/>
              <a:t>2/15/2018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208479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532542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6D4BDDDD-5E28-48D6-9B29-EEF53982053E}" type="datetimeFigureOut">
              <a:rPr lang="en-US" smtClean="0"/>
              <a:t>2/15/2018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061D-7EEE-48EF-9266-6AB0D38DD267}" type="slidenum">
              <a:rPr lang="en-US" smtClean="0"/>
              <a:t>‹#›</a:t>
            </a:fld>
            <a:endParaRPr lang="en-US"/>
          </a:p>
        </p:txBody>
      </p:sp>
    </p:spTree>
    <p:extLst>
      <p:ext uri="{BB962C8B-B14F-4D97-AF65-F5344CB8AC3E}">
        <p14:creationId xmlns:p14="http://schemas.microsoft.com/office/powerpoint/2010/main" val="1003569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4BDDDD-5E28-48D6-9B29-EEF53982053E}" type="datetimeFigureOut">
              <a:rPr lang="en-US" smtClean="0"/>
              <a:t>2/15/2018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F8FC061D-7EEE-48EF-9266-6AB0D38DD267}" type="slidenum">
              <a:rPr lang="en-US" smtClean="0"/>
              <a:t>‹#›</a:t>
            </a:fld>
            <a:endParaRPr lang="en-US"/>
          </a:p>
        </p:txBody>
      </p:sp>
    </p:spTree>
    <p:extLst>
      <p:ext uri="{BB962C8B-B14F-4D97-AF65-F5344CB8AC3E}">
        <p14:creationId xmlns:p14="http://schemas.microsoft.com/office/powerpoint/2010/main" val="59932127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0261C"/>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71"/>
            <a:ext cx="7772400" cy="4363452"/>
          </a:xfrm>
          <a:prstGeom prst="rect">
            <a:avLst/>
          </a:prstGeom>
        </p:spPr>
      </p:pic>
      <p:sp>
        <p:nvSpPr>
          <p:cNvPr id="3" name="Subtitle 2"/>
          <p:cNvSpPr>
            <a:spLocks noGrp="1"/>
          </p:cNvSpPr>
          <p:nvPr>
            <p:ph type="subTitle" idx="1"/>
          </p:nvPr>
        </p:nvSpPr>
        <p:spPr>
          <a:xfrm>
            <a:off x="2064" y="5300886"/>
            <a:ext cx="7770336" cy="3882148"/>
          </a:xfrm>
          <a:solidFill>
            <a:srgbClr val="30261C"/>
          </a:solidFill>
        </p:spPr>
        <p:txBody>
          <a:bodyPr anchor="ctr">
            <a:noAutofit/>
          </a:bodyPr>
          <a:lstStyle/>
          <a:p>
            <a:r>
              <a:rPr lang="en-US" sz="1300" dirty="0">
                <a:latin typeface="Gill Sans MT" panose="020B0502020104020203" pitchFamily="34" charset="0"/>
              </a:rPr>
              <a:t> </a:t>
            </a:r>
          </a:p>
        </p:txBody>
      </p:sp>
      <p:sp>
        <p:nvSpPr>
          <p:cNvPr id="4" name="Rectangle 1"/>
          <p:cNvSpPr>
            <a:spLocks noGrp="1" noChangeArrowheads="1"/>
          </p:cNvSpPr>
          <p:nvPr>
            <p:ph type="ctrTitle"/>
          </p:nvPr>
        </p:nvSpPr>
        <p:spPr bwMode="auto">
          <a:xfrm>
            <a:off x="4434" y="59689"/>
            <a:ext cx="53196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p>
            <a:pPr lvl="0" defTabSz="914400" eaLnBrk="0" fontAlgn="base" hangingPunct="0">
              <a:lnSpc>
                <a:spcPct val="100000"/>
              </a:lnSpc>
              <a:spcAft>
                <a:spcPct val="0"/>
              </a:spcAft>
            </a:pPr>
            <a:r>
              <a:rPr lang="en-US" altLang="en-US" sz="3600" dirty="0">
                <a:effectLst>
                  <a:outerShdw blurRad="50800" dist="38100" dir="5400000" algn="t" rotWithShape="0">
                    <a:prstClr val="black">
                      <a:alpha val="40000"/>
                    </a:prstClr>
                  </a:outerShdw>
                </a:effectLst>
                <a:latin typeface="IncognitoMeridies" panose="00000400000000000000" pitchFamily="2" charset="0"/>
                <a:ea typeface="Calibri" panose="020F0502020204030204" pitchFamily="34" charset="0"/>
                <a:cs typeface="Tahoma" panose="020B0604030504040204" pitchFamily="34" charset="0"/>
              </a:rPr>
              <a:t>New Listing on James Island</a:t>
            </a:r>
            <a:endParaRPr kumimoji="0" lang="en-US" altLang="en-US" sz="8800" b="0" i="0" u="none" strike="noStrike" cap="none" normalizeH="0" baseline="0" dirty="0">
              <a:ln>
                <a:noFill/>
              </a:ln>
              <a:effectLst>
                <a:outerShdw blurRad="50800" dist="38100" dir="5400000" algn="t" rotWithShape="0">
                  <a:prstClr val="black">
                    <a:alpha val="40000"/>
                  </a:prstClr>
                </a:outerShdw>
              </a:effectLst>
              <a:latin typeface="IncognitoMeridies" panose="00000400000000000000" pitchFamily="2"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24087" y="7474184"/>
            <a:ext cx="2331720" cy="1309035"/>
          </a:xfrm>
          <a:prstGeom prst="rect">
            <a:avLst/>
          </a:prstGeom>
          <a:ln>
            <a:solidFill>
              <a:srgbClr val="030104"/>
            </a:solidFill>
          </a:ln>
          <a:effectLst>
            <a:outerShdw blurRad="63500" sx="102000" sy="102000" algn="ctr" rotWithShape="0">
              <a:prstClr val="black">
                <a:alpha val="40000"/>
              </a:prstClr>
            </a:outerShdw>
          </a:effectLst>
        </p:spPr>
      </p:pic>
      <p:sp>
        <p:nvSpPr>
          <p:cNvPr id="16" name="Rectangle 15"/>
          <p:cNvSpPr/>
          <p:nvPr/>
        </p:nvSpPr>
        <p:spPr>
          <a:xfrm>
            <a:off x="-1" y="4392930"/>
            <a:ext cx="5324085" cy="1015663"/>
          </a:xfrm>
          <a:prstGeom prst="rect">
            <a:avLst/>
          </a:prstGeom>
        </p:spPr>
        <p:txBody>
          <a:bodyPr wrap="square">
            <a:spAutoFit/>
          </a:bodyPr>
          <a:lstStyle/>
          <a:p>
            <a:pPr algn="ctr"/>
            <a:r>
              <a:rPr lang="en-US" sz="2400" b="1" dirty="0">
                <a:solidFill>
                  <a:srgbClr val="00B0F0"/>
                </a:solidFill>
                <a:effectLst>
                  <a:outerShdw blurRad="50800" dist="38100" dir="5400000" algn="t" rotWithShape="0">
                    <a:prstClr val="black">
                      <a:alpha val="64000"/>
                    </a:prstClr>
                  </a:outerShdw>
                </a:effectLst>
                <a:latin typeface="Gill Sans MT" panose="020B0502020104020203" pitchFamily="34" charset="0"/>
              </a:rPr>
              <a:t>688 Ayers Drive</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Clearview ~ Charleston, SC 29412</a:t>
            </a:r>
          </a:p>
          <a:p>
            <a:pPr algn="ctr"/>
            <a:r>
              <a:rPr lang="en-US" dirty="0">
                <a:solidFill>
                  <a:srgbClr val="00B0F0"/>
                </a:solidFill>
                <a:effectLst>
                  <a:outerShdw blurRad="50800" dist="38100" dir="5400000" algn="t" rotWithShape="0">
                    <a:prstClr val="black">
                      <a:alpha val="64000"/>
                    </a:prstClr>
                  </a:outerShdw>
                </a:effectLst>
                <a:latin typeface="Gill Sans MT" panose="020B0502020104020203" pitchFamily="34" charset="0"/>
              </a:rPr>
              <a:t>MLS# 18003443 ~ $499,900</a:t>
            </a:r>
          </a:p>
        </p:txBody>
      </p:sp>
      <p:sp>
        <p:nvSpPr>
          <p:cNvPr id="17" name="Rectangle 16"/>
          <p:cNvSpPr/>
          <p:nvPr/>
        </p:nvSpPr>
        <p:spPr>
          <a:xfrm>
            <a:off x="0" y="9144123"/>
            <a:ext cx="3031138" cy="646331"/>
          </a:xfrm>
          <a:prstGeom prst="rect">
            <a:avLst/>
          </a:prstGeom>
        </p:spPr>
        <p:txBody>
          <a:bodyPr wrap="square">
            <a:spAutoFit/>
          </a:bodyPr>
          <a:lstStyle/>
          <a:p>
            <a:r>
              <a:rPr lang="it-IT" sz="1200" b="1" dirty="0">
                <a:latin typeface="Gill Sans MT" panose="020B0502020104020203" pitchFamily="34" charset="0"/>
              </a:rPr>
              <a:t>Deborah Meuli</a:t>
            </a:r>
          </a:p>
          <a:p>
            <a:r>
              <a:rPr lang="it-IT" sz="1200" dirty="0">
                <a:latin typeface="Gill Sans MT" panose="020B0502020104020203" pitchFamily="34" charset="0"/>
              </a:rPr>
              <a:t>(843) 822-0133</a:t>
            </a:r>
          </a:p>
          <a:p>
            <a:r>
              <a:rPr lang="it-IT" sz="1200" dirty="0">
                <a:latin typeface="Gill Sans MT" panose="020B0502020104020203" pitchFamily="34" charset="0"/>
              </a:rPr>
              <a:t>dmeuli@comcast.net</a:t>
            </a:r>
            <a:endParaRPr lang="en-US" sz="1100" dirty="0">
              <a:latin typeface="Gill Sans MT" panose="020B0502020104020203" pitchFamily="34" charset="0"/>
            </a:endParaRPr>
          </a:p>
        </p:txBody>
      </p:sp>
      <p:sp>
        <p:nvSpPr>
          <p:cNvPr id="18" name="Rectangle 17"/>
          <p:cNvSpPr/>
          <p:nvPr/>
        </p:nvSpPr>
        <p:spPr>
          <a:xfrm>
            <a:off x="-2724" y="9837297"/>
            <a:ext cx="7768416" cy="215444"/>
          </a:xfrm>
          <a:prstGeom prst="rect">
            <a:avLst/>
          </a:prstGeom>
        </p:spPr>
        <p:txBody>
          <a:bodyPr wrap="square">
            <a:spAutoFit/>
          </a:bodyPr>
          <a:lstStyle/>
          <a:p>
            <a:pPr algn="ctr"/>
            <a:r>
              <a:rPr lang="en-US" sz="800" dirty="0" err="1">
                <a:latin typeface="Gill Sans MT" panose="020B0502020104020203" pitchFamily="34" charset="0"/>
              </a:rPr>
              <a:t>LifeTree</a:t>
            </a:r>
            <a:r>
              <a:rPr lang="en-US" sz="800" dirty="0">
                <a:latin typeface="Gill Sans MT" panose="020B0502020104020203" pitchFamily="34" charset="0"/>
              </a:rPr>
              <a:t> Real Estate, LLC | 3094 Hwy 17 North | Mt. Pleasant, SC 29466 | www.lifetreerealestate.com</a:t>
            </a:r>
            <a:endParaRPr lang="en-US" sz="700" dirty="0">
              <a:latin typeface="Gill Sans MT" panose="020B0502020104020203" pitchFamily="34"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51605" y="9152137"/>
            <a:ext cx="1266609" cy="630303"/>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24086" y="425284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8527" y="3179066"/>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58527" y="4252845"/>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24086" y="6400403"/>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24086" y="5326624"/>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58527" y="5326624"/>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58527" y="6400403"/>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24086" y="3179066"/>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558527" y="2105287"/>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324086" y="2105287"/>
            <a:ext cx="1097280" cy="731520"/>
          </a:xfrm>
          <a:prstGeom prst="rect">
            <a:avLst/>
          </a:prstGeom>
          <a:ln>
            <a:solidFill>
              <a:srgbClr val="030104"/>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324602" y="208892"/>
            <a:ext cx="2331205" cy="1554136"/>
          </a:xfrm>
          <a:prstGeom prst="rect">
            <a:avLst/>
          </a:prstGeom>
          <a:ln>
            <a:solidFill>
              <a:srgbClr val="030104"/>
            </a:solidFill>
          </a:ln>
          <a:effectLst>
            <a:outerShdw blurRad="63500" sx="102000" sy="102000" algn="ctr" rotWithShape="0">
              <a:prstClr val="black">
                <a:alpha val="40000"/>
              </a:prstClr>
            </a:outerShdw>
          </a:effectLst>
        </p:spPr>
      </p:pic>
      <p:sp>
        <p:nvSpPr>
          <p:cNvPr id="6" name="Rectangle 5"/>
          <p:cNvSpPr/>
          <p:nvPr/>
        </p:nvSpPr>
        <p:spPr>
          <a:xfrm>
            <a:off x="0" y="5366899"/>
            <a:ext cx="5324086" cy="3416320"/>
          </a:xfrm>
          <a:prstGeom prst="rect">
            <a:avLst/>
          </a:prstGeom>
        </p:spPr>
        <p:txBody>
          <a:bodyPr wrap="square">
            <a:spAutoFit/>
          </a:bodyPr>
          <a:lstStyle/>
          <a:p>
            <a:pPr algn="ctr"/>
            <a:r>
              <a:rPr lang="en-US" sz="1200" dirty="0">
                <a:latin typeface="Gill Sans MT" panose="020B0502020104020203" pitchFamily="34" charset="0"/>
              </a:rPr>
              <a:t>Beautiful Ranch Home on Lake Edmonds with an open floor plan. As you walk-into this home, you will be greeted by a wall of windows that boast a view of the lake and the wildlife that adorns the lake. The home sits on a private lagoon and wooded lot with controlled bamboo. The sleek and modern kitchen has built in oven and gas cooktop with plenty of counter space and storage areas along with an eat in area. The Kitchen overlooks the main living area that has a step down entrance. The Master bedroom has its own </a:t>
            </a:r>
            <a:r>
              <a:rPr lang="en-US" sz="1200" dirty="0" err="1">
                <a:latin typeface="Gill Sans MT" panose="020B0502020104020203" pitchFamily="34" charset="0"/>
              </a:rPr>
              <a:t>en</a:t>
            </a:r>
            <a:r>
              <a:rPr lang="en-US" sz="1200" dirty="0">
                <a:latin typeface="Gill Sans MT" panose="020B0502020104020203" pitchFamily="34" charset="0"/>
              </a:rPr>
              <a:t> suite bathroom and large walk in closest. The other two bedrooms share a bathroom with a jetted tub and shower combination. The bonus room located off the kitchen has a wood burning fireplace and may be used as a play/media/office space. The backyard has a fire pit and offers beautiful views of the lake. You can launch your Canoe or Kayak from the backyard. The home also has access to a Well that can be used to maintain your lawn and shrubbery in the hot summer months. The house is also wired for the use with Generator if needed. The carport is spacious with storage room in the attic. Clearview has close access to the charming Sunrise Park (can use your golf cart to drive to the beach) and/or use the pier to fish. Great schools as well as the new Pinckney Park with sidewalks to the Park. Residents of Clearview may also apply for membership at the James Island Yacht Club.</a:t>
            </a:r>
            <a:endParaRPr lang="en-US" sz="1100" dirty="0">
              <a:latin typeface="Gill Sans MT" panose="020B0502020104020203" pitchFamily="34" charset="0"/>
            </a:endParaRPr>
          </a:p>
        </p:txBody>
      </p:sp>
      <p:sp>
        <p:nvSpPr>
          <p:cNvPr id="22" name="Rectangle 21"/>
          <p:cNvSpPr/>
          <p:nvPr/>
        </p:nvSpPr>
        <p:spPr>
          <a:xfrm>
            <a:off x="4731212" y="9144123"/>
            <a:ext cx="3031138" cy="646331"/>
          </a:xfrm>
          <a:prstGeom prst="rect">
            <a:avLst/>
          </a:prstGeom>
        </p:spPr>
        <p:txBody>
          <a:bodyPr wrap="square">
            <a:spAutoFit/>
          </a:bodyPr>
          <a:lstStyle/>
          <a:p>
            <a:pPr algn="r"/>
            <a:r>
              <a:rPr lang="it-IT" sz="1200" b="1" dirty="0">
                <a:latin typeface="Gill Sans MT" panose="020B0502020104020203" pitchFamily="34" charset="0"/>
              </a:rPr>
              <a:t>Wendy Deitsch</a:t>
            </a:r>
          </a:p>
          <a:p>
            <a:pPr algn="r"/>
            <a:r>
              <a:rPr lang="it-IT" sz="1200" dirty="0">
                <a:latin typeface="Gill Sans MT" panose="020B0502020104020203" pitchFamily="34" charset="0"/>
              </a:rPr>
              <a:t>(</a:t>
            </a:r>
            <a:r>
              <a:rPr lang="en-US" sz="1200" dirty="0">
                <a:latin typeface="Gill Sans MT" panose="020B0502020104020203" pitchFamily="34" charset="0"/>
              </a:rPr>
              <a:t>843) 270-0433</a:t>
            </a:r>
            <a:endParaRPr lang="it-IT" sz="1200" dirty="0">
              <a:latin typeface="Gill Sans MT" panose="020B0502020104020203" pitchFamily="34" charset="0"/>
            </a:endParaRPr>
          </a:p>
          <a:p>
            <a:pPr algn="r"/>
            <a:r>
              <a:rPr lang="it-IT" sz="1200" dirty="0">
                <a:latin typeface="Gill Sans MT" panose="020B0502020104020203" pitchFamily="34" charset="0"/>
              </a:rPr>
              <a:t>wendy@lifetreeliving.com</a:t>
            </a:r>
            <a:endParaRPr lang="en-US" sz="1100" dirty="0">
              <a:latin typeface="Gill Sans MT" panose="020B0502020104020203" pitchFamily="34" charset="0"/>
            </a:endParaRPr>
          </a:p>
        </p:txBody>
      </p:sp>
    </p:spTree>
    <p:extLst>
      <p:ext uri="{BB962C8B-B14F-4D97-AF65-F5344CB8AC3E}">
        <p14:creationId xmlns:p14="http://schemas.microsoft.com/office/powerpoint/2010/main" val="12579381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docProps/app.xml><?xml version="1.0" encoding="utf-8"?>
<Properties xmlns="http://schemas.openxmlformats.org/officeDocument/2006/extended-properties" xmlns:vt="http://schemas.openxmlformats.org/officeDocument/2006/docPropsVTypes">
  <Template>Office Theme</Template>
  <TotalTime>104</TotalTime>
  <Words>333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Gill Sans MT</vt:lpstr>
      <vt:lpstr>IncognitoMeridies</vt:lpstr>
      <vt:lpstr>Tahoma</vt:lpstr>
      <vt:lpstr>Office Theme</vt:lpstr>
      <vt:lpstr>New Listing on James Island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StunningViews of the Ravenel Bridge &amp; Cooper River! </dc:title>
  <dc:creator>A. Thomas Price</dc:creator>
  <cp:lastModifiedBy>A. Thomas Price</cp:lastModifiedBy>
  <cp:revision>24</cp:revision>
  <dcterms:created xsi:type="dcterms:W3CDTF">2016-05-18T11:56:17Z</dcterms:created>
  <dcterms:modified xsi:type="dcterms:W3CDTF">2018-02-15T18:33:32Z</dcterms:modified>
</cp:coreProperties>
</file>