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584" y="-285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1/25/2018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lisa@mattoneillteam.com" TargetMode="External"/><Relationship Id="rId3" Type="http://schemas.openxmlformats.org/officeDocument/2006/relationships/hyperlink" Target="mailto:paige@mattoneillteam.com" TargetMode="External"/><Relationship Id="rId7"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3719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1910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68 Lee Street</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Charleston, SC 29403 ~ MLS# 17031634 ~ $425,000</a:t>
            </a:r>
          </a:p>
        </p:txBody>
      </p:sp>
      <p:sp>
        <p:nvSpPr>
          <p:cNvPr id="5" name="Rectangle 4"/>
          <p:cNvSpPr/>
          <p:nvPr/>
        </p:nvSpPr>
        <p:spPr>
          <a:xfrm>
            <a:off x="0" y="0"/>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300458" y="12211110"/>
            <a:ext cx="3014241" cy="5904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2780769" y="681335"/>
            <a:ext cx="2210862" cy="461665"/>
          </a:xfrm>
          <a:prstGeom prst="rect">
            <a:avLst/>
          </a:prstGeom>
        </p:spPr>
        <p:txBody>
          <a:bodyPr wrap="none">
            <a:spAutoFit/>
          </a:bodyPr>
          <a:lstStyle/>
          <a:p>
            <a:r>
              <a:rPr lang="en-US" sz="2400" b="1" i="1" dirty="0">
                <a:ln>
                  <a:solidFill>
                    <a:srgbClr val="FFFF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6781800"/>
            <a:ext cx="7772400" cy="2462213"/>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GREAT INVESTMENT OPPORTUNITY IN DOWNTOWN AREA OF CHARLESTON SLATED FOR FUTURE GROWTH. Development plans for the nearby blocks include a hotel, student residence, college community center, and a park. This two-unit property could be rented or removed for future development! From just outside this two-unit property you can see the iconic Ravenel Bridge! Historic downtown offers so much in terms of shopping, dining, nightlife, sightseeing and of course, the gorgeous water views from the peninsula. With extremely easy access to I-26, you can be on your way to anywhere in the </a:t>
            </a:r>
            <a:r>
              <a:rPr lang="en-US" sz="1400" dirty="0" err="1">
                <a:solidFill>
                  <a:schemeClr val="bg2">
                    <a:lumMod val="25000"/>
                  </a:schemeClr>
                </a:solidFill>
                <a:latin typeface="Palatino Linotype" panose="02040502050505030304" pitchFamily="18" charset="0"/>
                <a:cs typeface="Times New Roman" panose="02020603050405020304" pitchFamily="18" charset="0"/>
              </a:rPr>
              <a:t>Lowcountry</a:t>
            </a:r>
            <a:r>
              <a:rPr lang="en-US" sz="1400" dirty="0">
                <a:solidFill>
                  <a:schemeClr val="bg2">
                    <a:lumMod val="25000"/>
                  </a:schemeClr>
                </a:solidFill>
                <a:latin typeface="Palatino Linotype" panose="02040502050505030304" pitchFamily="18" charset="0"/>
                <a:cs typeface="Times New Roman" panose="02020603050405020304" pitchFamily="18" charset="0"/>
              </a:rPr>
              <a:t> in no time including beautiful beaches and Mount Pleasant. Don't miss out on this investment property in one of the country's most desirable cities!</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endParaRPr lang="en-US" sz="1400" i="1" u="sng"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0459" y="5029200"/>
            <a:ext cx="3014241" cy="1695510"/>
          </a:xfrm>
          <a:prstGeom prst="rect">
            <a:avLst/>
          </a:prstGeom>
        </p:spPr>
      </p:pic>
      <p:pic>
        <p:nvPicPr>
          <p:cNvPr id="16" name="Picture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57700" y="5029200"/>
            <a:ext cx="3014241" cy="1695510"/>
          </a:xfrm>
          <a:prstGeom prst="rect">
            <a:avLst/>
          </a:prstGeom>
        </p:spPr>
      </p:pic>
      <p:pic>
        <p:nvPicPr>
          <p:cNvPr id="18" name="Picture 1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57700" y="10439400"/>
            <a:ext cx="3014241" cy="1695510"/>
          </a:xfrm>
          <a:prstGeom prst="rect">
            <a:avLst/>
          </a:prstGeom>
        </p:spPr>
      </p:pic>
      <p:pic>
        <p:nvPicPr>
          <p:cNvPr id="20" name="Picture 19"/>
          <p:cNvPicPr>
            <a:picLocks noChangeAspect="1"/>
          </p:cNvPicPr>
          <p:nvPr/>
        </p:nvPicPr>
        <p:blipFill rotWithShape="1">
          <a:blip r:embed="rId7" cstate="print">
            <a:extLst>
              <a:ext uri="{28A0092B-C50C-407E-A947-70E740481C1C}">
                <a14:useLocalDpi xmlns:a14="http://schemas.microsoft.com/office/drawing/2010/main" val="0"/>
              </a:ext>
            </a:extLst>
          </a:blip>
          <a:srcRect t="1039"/>
          <a:stretch/>
        </p:blipFill>
        <p:spPr>
          <a:xfrm>
            <a:off x="302135" y="10439400"/>
            <a:ext cx="3012565" cy="1695510"/>
          </a:xfrm>
          <a:prstGeom prst="rect">
            <a:avLst/>
          </a:prstGeom>
        </p:spPr>
      </p:pic>
      <p:sp>
        <p:nvSpPr>
          <p:cNvPr id="3" name="Rectangle 2"/>
          <p:cNvSpPr/>
          <p:nvPr/>
        </p:nvSpPr>
        <p:spPr>
          <a:xfrm>
            <a:off x="1" y="9220200"/>
            <a:ext cx="7772399" cy="738664"/>
          </a:xfrm>
          <a:prstGeom prst="rect">
            <a:avLst/>
          </a:prstGeom>
        </p:spPr>
        <p:txBody>
          <a:bodyPr wrap="square" numCol="1">
            <a:spAutoFit/>
          </a:bodyPr>
          <a:lstStyle/>
          <a:p>
            <a:pPr marL="171450" indent="-171450" algn="ctr">
              <a:buFont typeface="Arial" panose="020B0604020202020204" pitchFamily="34" charset="0"/>
              <a:buChar char="•"/>
            </a:pPr>
            <a:r>
              <a:rPr lang="en-US" sz="1400" dirty="0">
                <a:latin typeface="Palatino Linotype" panose="02040502050505030304" pitchFamily="18" charset="0"/>
              </a:rPr>
              <a:t>Unit A on the top floor includes 3 bedrooms and 1 bathroom</a:t>
            </a:r>
          </a:p>
          <a:p>
            <a:pPr marL="171450" indent="-171450" algn="ctr">
              <a:buFont typeface="Arial" panose="020B0604020202020204" pitchFamily="34" charset="0"/>
              <a:buChar char="•"/>
            </a:pPr>
            <a:r>
              <a:rPr lang="en-US" sz="1400" dirty="0">
                <a:latin typeface="Palatino Linotype" panose="02040502050505030304" pitchFamily="18" charset="0"/>
              </a:rPr>
              <a:t>Unit B on the bottom floor includes 2 bedrooms and 1 bathroom</a:t>
            </a:r>
          </a:p>
          <a:p>
            <a:pPr algn="ctr"/>
            <a:r>
              <a:rPr lang="en-US" sz="1400" i="1" dirty="0">
                <a:latin typeface="Palatino Linotype" panose="02040502050505030304" pitchFamily="18" charset="0"/>
              </a:rPr>
              <a:t>UNIT B CAN ONLY BE VIEWED ON SECOND SHOWINGS!</a:t>
            </a:r>
          </a:p>
        </p:txBody>
      </p:sp>
      <p:sp>
        <p:nvSpPr>
          <p:cNvPr id="6" name="Rectangle 5"/>
          <p:cNvSpPr/>
          <p:nvPr/>
        </p:nvSpPr>
        <p:spPr>
          <a:xfrm>
            <a:off x="1943100" y="10024646"/>
            <a:ext cx="3886200" cy="338554"/>
          </a:xfrm>
          <a:prstGeom prst="rect">
            <a:avLst/>
          </a:prstGeom>
        </p:spPr>
        <p:txBody>
          <a:bodyPr>
            <a:spAutoFit/>
          </a:bodyPr>
          <a:lstStyle/>
          <a:p>
            <a:pPr algn="ctr"/>
            <a:r>
              <a:rPr lang="en-US" sz="1600" b="1" i="1" dirty="0">
                <a:latin typeface="Palatino Linotype" panose="02040502050505030304" pitchFamily="18" charset="0"/>
              </a:rPr>
              <a:t>Thank you for showing!</a:t>
            </a:r>
          </a:p>
        </p:txBody>
      </p:sp>
      <p:sp>
        <p:nvSpPr>
          <p:cNvPr id="11" name="Rectangle 10"/>
          <p:cNvSpPr/>
          <p:nvPr/>
        </p:nvSpPr>
        <p:spPr>
          <a:xfrm>
            <a:off x="4457700" y="12216825"/>
            <a:ext cx="3014241" cy="584775"/>
          </a:xfrm>
          <a:prstGeom prst="rect">
            <a:avLst/>
          </a:prstGeom>
        </p:spPr>
        <p:txBody>
          <a:bodyPr wrap="square">
            <a:spAutoFit/>
          </a:bodyPr>
          <a:lstStyle/>
          <a:p>
            <a:pPr algn="ctr"/>
            <a:r>
              <a:rPr lang="en-US" sz="1600" dirty="0">
                <a:latin typeface="Palatino Linotype" panose="02040502050505030304" pitchFamily="18" charset="0"/>
              </a:rPr>
              <a:t>Lisa Quick     843-452-6688</a:t>
            </a:r>
          </a:p>
          <a:p>
            <a:pPr algn="ctr"/>
            <a:r>
              <a:rPr lang="en-US" sz="1600" dirty="0">
                <a:latin typeface="Palatino Linotype" panose="02040502050505030304" pitchFamily="18" charset="0"/>
                <a:hlinkClick r:id="rId8"/>
              </a:rPr>
              <a:t>lisa@mattoneillteam.com</a:t>
            </a:r>
            <a:endParaRPr lang="en-US" sz="1600" u="sng" dirty="0">
              <a:latin typeface="Palatino Linotype" panose="02040502050505030304" pitchFamily="18"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TotalTime>
  <Words>191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44</cp:revision>
  <dcterms:created xsi:type="dcterms:W3CDTF">2006-08-16T00:00:00Z</dcterms:created>
  <dcterms:modified xsi:type="dcterms:W3CDTF">2018-01-25T17:07:21Z</dcterms:modified>
</cp:coreProperties>
</file>