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0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9/18/2018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 y="0"/>
            <a:ext cx="7772402" cy="5166198"/>
          </a:xfrm>
          <a:prstGeom prst="rect">
            <a:avLst/>
          </a:prstGeom>
          <a:ln>
            <a:noFill/>
          </a:ln>
          <a:effectLst/>
        </p:spPr>
      </p:pic>
      <p:sp>
        <p:nvSpPr>
          <p:cNvPr id="2" name="Title 1"/>
          <p:cNvSpPr>
            <a:spLocks noGrp="1"/>
          </p:cNvSpPr>
          <p:nvPr>
            <p:ph type="ctrTitle"/>
          </p:nvPr>
        </p:nvSpPr>
        <p:spPr>
          <a:xfrm>
            <a:off x="-1" y="0"/>
            <a:ext cx="7772400" cy="838200"/>
          </a:xfrm>
          <a:noFill/>
        </p:spPr>
        <p:txBody>
          <a:bodyPr anchor="t">
            <a:noAutofit/>
          </a:bodyPr>
          <a:lstStyle/>
          <a:p>
            <a:r>
              <a:rPr lang="en-US" sz="2800" b="1" dirty="0">
                <a:solidFill>
                  <a:srgbClr val="C00000"/>
                </a:solidFill>
                <a:latin typeface="Microsoft Sans Serif" panose="020B0604020202020204" pitchFamily="34" charset="0"/>
                <a:cs typeface="Microsoft Sans Serif" panose="020B0604020202020204" pitchFamily="34" charset="0"/>
              </a:rPr>
              <a:t>Open House</a:t>
            </a:r>
            <a:br>
              <a:rPr lang="en-US" sz="2000" b="1">
                <a:solidFill>
                  <a:srgbClr val="C00000"/>
                </a:solidFill>
                <a:latin typeface="Microsoft Sans Serif" panose="020B0604020202020204" pitchFamily="34" charset="0"/>
                <a:cs typeface="Microsoft Sans Serif" panose="020B0604020202020204" pitchFamily="34" charset="0"/>
              </a:rPr>
            </a:br>
            <a:r>
              <a:rPr lang="en-US" sz="2000" b="1">
                <a:solidFill>
                  <a:srgbClr val="C00000"/>
                </a:solidFill>
                <a:latin typeface="Microsoft Sans Serif" panose="020B0604020202020204" pitchFamily="34" charset="0"/>
                <a:cs typeface="Microsoft Sans Serif" panose="020B0604020202020204" pitchFamily="34" charset="0"/>
              </a:rPr>
              <a:t>Thursday Sept 20th </a:t>
            </a:r>
            <a:r>
              <a:rPr lang="en-US" sz="2000" b="1" dirty="0">
                <a:solidFill>
                  <a:srgbClr val="C00000"/>
                </a:solidFill>
                <a:latin typeface="Microsoft Sans Serif" panose="020B0604020202020204" pitchFamily="34" charset="0"/>
                <a:cs typeface="Microsoft Sans Serif" panose="020B0604020202020204" pitchFamily="34" charset="0"/>
              </a:rPr>
              <a:t>12-1:30</a:t>
            </a:r>
          </a:p>
        </p:txBody>
      </p:sp>
      <p:sp>
        <p:nvSpPr>
          <p:cNvPr id="3" name="Subtitle 2"/>
          <p:cNvSpPr>
            <a:spLocks noGrp="1"/>
          </p:cNvSpPr>
          <p:nvPr>
            <p:ph type="subTitle" idx="1"/>
          </p:nvPr>
        </p:nvSpPr>
        <p:spPr>
          <a:xfrm>
            <a:off x="-2" y="5166199"/>
            <a:ext cx="7772402" cy="2292068"/>
          </a:xfrm>
        </p:spPr>
        <p:txBody>
          <a:bodyPr anchor="ctr">
            <a:noAutofit/>
          </a:bodyPr>
          <a:lstStyle/>
          <a:p>
            <a:r>
              <a:rPr lang="en-US" sz="1500" dirty="0">
                <a:latin typeface="Adobe Caslon Pro" pitchFamily="18" charset="0"/>
              </a:rPr>
              <a:t>Take a look at this Gorgeous custom built Plantation Style home with Marsh Views of Compass Point in desirable Stiles Point Plantation. Just minutes away from downtown Charleston, MUSC and all area hospitals. Located in one of the best school districts in Charleston, this beautiful executive family home is located on a quiet cul-de-sac near the community tennis courts and playground. This is the first time this home has been on the market and it is teeming with custom finishes, 10 foot ceilings downstairs and hardwood floors in all rooms! Master Bedroom suite is on the first floor. The ground floor garage is huge and could easily house an office or extra playroom w/plenty of parking! Did I mention the 17 ancient live oak trees dripping with Spanish moss surrounding the </a:t>
            </a:r>
            <a:r>
              <a:rPr lang="en-US" sz="1500" dirty="0" err="1">
                <a:latin typeface="Adobe Caslon Pro" pitchFamily="18" charset="0"/>
              </a:rPr>
              <a:t>MarshFront</a:t>
            </a:r>
            <a:r>
              <a:rPr lang="en-US" sz="1500" dirty="0">
                <a:latin typeface="Adobe Caslon Pro" pitchFamily="18" charset="0"/>
              </a:rPr>
              <a:t> yard?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7387" y="9228910"/>
            <a:ext cx="616914" cy="804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101" y="9231869"/>
            <a:ext cx="534352" cy="8017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9264141"/>
            <a:ext cx="7772399" cy="769441"/>
          </a:xfrm>
          <a:prstGeom prst="rect">
            <a:avLst/>
          </a:prstGeom>
        </p:spPr>
        <p:txBody>
          <a:bodyPr wrap="square">
            <a:spAutoFit/>
          </a:bodyPr>
          <a:lstStyle/>
          <a:p>
            <a:pPr algn="ctr"/>
            <a:r>
              <a:rPr lang="en-US" dirty="0">
                <a:latin typeface="Adobe Caslon Pro" pitchFamily="18" charset="0"/>
              </a:rPr>
              <a:t>Ellen Leigh Murray</a:t>
            </a:r>
          </a:p>
          <a:p>
            <a:pPr algn="ctr"/>
            <a:r>
              <a:rPr lang="en-US" sz="1200" dirty="0">
                <a:latin typeface="Adobe Caslon Pro" pitchFamily="18" charset="0"/>
              </a:rPr>
              <a:t>843 813-2006</a:t>
            </a:r>
          </a:p>
          <a:p>
            <a:pPr algn="ctr"/>
            <a:r>
              <a:rPr lang="en-US" sz="1200" dirty="0">
                <a:latin typeface="Adobe Caslon Pro" pitchFamily="18" charset="0"/>
              </a:rPr>
              <a:t>chaspremierprop@bellsouth.net</a:t>
            </a:r>
          </a:p>
        </p:txBody>
      </p:sp>
      <p:sp>
        <p:nvSpPr>
          <p:cNvPr id="17" name="Rectangle 16"/>
          <p:cNvSpPr/>
          <p:nvPr/>
        </p:nvSpPr>
        <p:spPr>
          <a:xfrm>
            <a:off x="8382000" y="8458200"/>
            <a:ext cx="2543175" cy="415498"/>
          </a:xfrm>
          <a:prstGeom prst="rect">
            <a:avLst/>
          </a:prstGeom>
        </p:spPr>
        <p:txBody>
          <a:bodyPr wrap="square">
            <a:spAutoFit/>
          </a:bodyPr>
          <a:lstStyle/>
          <a:p>
            <a:pPr algn="ctr"/>
            <a:r>
              <a:rPr lang="en-US" sz="700" dirty="0">
                <a:latin typeface="Adobe Caslon Pro" pitchFamily="18" charset="0"/>
              </a:rPr>
              <a:t>Handsome Properties, Inc</a:t>
            </a:r>
            <a:br>
              <a:rPr lang="en-US" sz="700" dirty="0">
                <a:latin typeface="Adobe Caslon Pro" pitchFamily="18" charset="0"/>
              </a:rPr>
            </a:br>
            <a:r>
              <a:rPr lang="en-US" sz="700" dirty="0">
                <a:latin typeface="Adobe Caslon Pro" pitchFamily="18" charset="0"/>
              </a:rPr>
              <a:t>53 Broad St </a:t>
            </a:r>
            <a:br>
              <a:rPr lang="en-US" sz="700" dirty="0">
                <a:latin typeface="Adobe Caslon Pro" pitchFamily="18" charset="0"/>
              </a:rPr>
            </a:br>
            <a:r>
              <a:rPr lang="en-US" sz="700" dirty="0">
                <a:latin typeface="Adobe Caslon Pro" pitchFamily="18" charset="0"/>
              </a:rPr>
              <a:t>Charleston, SC 29401</a:t>
            </a:r>
          </a:p>
        </p:txBody>
      </p:sp>
      <p:sp>
        <p:nvSpPr>
          <p:cNvPr id="19" name="Rectangle 18"/>
          <p:cNvSpPr/>
          <p:nvPr/>
        </p:nvSpPr>
        <p:spPr>
          <a:xfrm>
            <a:off x="-1" y="4572000"/>
            <a:ext cx="7772400" cy="646331"/>
          </a:xfrm>
          <a:prstGeom prst="rect">
            <a:avLst/>
          </a:prstGeom>
        </p:spPr>
        <p:txBody>
          <a:bodyPr wrap="square" anchor="ctr">
            <a:spAutoFit/>
          </a:bodyPr>
          <a:lstStyle/>
          <a:p>
            <a:pPr algn="ctr"/>
            <a:r>
              <a:rPr lang="en-US" sz="1800" dirty="0">
                <a:solidFill>
                  <a:schemeClr val="bg1"/>
                </a:solidFill>
                <a:latin typeface="Adobe Caslon Pro" pitchFamily="18" charset="0"/>
              </a:rPr>
              <a:t>693 Whispering Marsh Drive ~ Stiles Point Plantation ~ Charleston</a:t>
            </a:r>
          </a:p>
          <a:p>
            <a:pPr algn="ctr"/>
            <a:r>
              <a:rPr lang="en-US" sz="1800" dirty="0">
                <a:solidFill>
                  <a:schemeClr val="bg1"/>
                </a:solidFill>
                <a:latin typeface="Adobe Caslon Pro" pitchFamily="18" charset="0"/>
              </a:rPr>
              <a:t>MLS# 18024303 ~ $885,000</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458431"/>
            <a:ext cx="2421609" cy="1609205"/>
          </a:xfrm>
          <a:prstGeom prst="rect">
            <a:avLst/>
          </a:prstGeom>
          <a:ln>
            <a:noFill/>
          </a:ln>
          <a:effectLst/>
        </p:spPr>
      </p:pic>
      <p:pic>
        <p:nvPicPr>
          <p:cNvPr id="14" name="Picture 13">
            <a:extLst>
              <a:ext uri="{FF2B5EF4-FFF2-40B4-BE49-F238E27FC236}">
                <a16:creationId xmlns:a16="http://schemas.microsoft.com/office/drawing/2014/main" id="{5123BCBA-00EE-4103-A46C-FABA5118CB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5396" y="7458267"/>
            <a:ext cx="2421609" cy="1609533"/>
          </a:xfrm>
          <a:prstGeom prst="rect">
            <a:avLst/>
          </a:prstGeom>
          <a:ln>
            <a:noFill/>
          </a:ln>
          <a:effectLst/>
        </p:spPr>
      </p:pic>
      <p:pic>
        <p:nvPicPr>
          <p:cNvPr id="15" name="Picture 14">
            <a:extLst>
              <a:ext uri="{FF2B5EF4-FFF2-40B4-BE49-F238E27FC236}">
                <a16:creationId xmlns:a16="http://schemas.microsoft.com/office/drawing/2014/main" id="{F4E8B2BE-A433-4F9A-8EE4-1D95287F5E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0791" y="7458460"/>
            <a:ext cx="2421609" cy="1609147"/>
          </a:xfrm>
          <a:prstGeom prst="rect">
            <a:avLst/>
          </a:prstGeom>
          <a:ln>
            <a:noFill/>
          </a:ln>
          <a:effectLst/>
        </p:spPr>
      </p:pic>
    </p:spTree>
    <p:extLst>
      <p:ext uri="{BB962C8B-B14F-4D97-AF65-F5344CB8AC3E}">
        <p14:creationId xmlns:p14="http://schemas.microsoft.com/office/powerpoint/2010/main" val="1205109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177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Caslon Pro</vt:lpstr>
      <vt:lpstr>Arial</vt:lpstr>
      <vt:lpstr>Calibri</vt:lpstr>
      <vt:lpstr>Microsoft Sans Serif</vt:lpstr>
      <vt:lpstr>Office Theme</vt:lpstr>
      <vt:lpstr>Open House Thursday Sept 20th 12-1:30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 Grand Mansion on Colonial Lake</dc:title>
  <dc:creator>CVH360</dc:creator>
  <cp:lastModifiedBy>A. Thomas Price</cp:lastModifiedBy>
  <cp:revision>28</cp:revision>
  <dcterms:created xsi:type="dcterms:W3CDTF">2006-08-16T00:00:00Z</dcterms:created>
  <dcterms:modified xsi:type="dcterms:W3CDTF">2018-09-18T18:13:01Z</dcterms:modified>
</cp:coreProperties>
</file>