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894" y="12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013475"/>
            <a:ext cx="5943600" cy="39506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7772400" cy="838200"/>
          </a:xfrm>
          <a:noFill/>
        </p:spPr>
        <p:txBody>
          <a:bodyPr anchor="t"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P</a:t>
            </a:r>
            <a:r>
              <a:rPr lang="en-US" sz="22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rice </a:t>
            </a:r>
            <a:r>
              <a:rPr lang="en-US" sz="24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R</a:t>
            </a:r>
            <a:r>
              <a:rPr lang="en-US" sz="22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eduction </a:t>
            </a:r>
            <a:r>
              <a:rPr lang="en-US" sz="24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n </a:t>
            </a:r>
            <a:r>
              <a:rPr lang="en-US" sz="24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S</a:t>
            </a:r>
            <a:r>
              <a:rPr lang="en-US" sz="22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tiles </a:t>
            </a:r>
            <a:r>
              <a:rPr lang="en-US" sz="24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P</a:t>
            </a:r>
            <a:r>
              <a:rPr lang="en-US" sz="22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oint </a:t>
            </a:r>
            <a:r>
              <a:rPr lang="en-US" sz="24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P</a:t>
            </a:r>
            <a:r>
              <a:rPr lang="en-US" sz="22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lantation!!</a:t>
            </a:r>
            <a:br>
              <a:rPr lang="en-US" sz="22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</a:br>
            <a:r>
              <a:rPr lang="en-US" sz="22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$799,000  </a:t>
            </a:r>
            <a:r>
              <a:rPr lang="en-US" sz="24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B</a:t>
            </a:r>
            <a:r>
              <a:rPr lang="en-US" sz="22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ring </a:t>
            </a:r>
            <a:r>
              <a:rPr lang="en-US" sz="24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a</a:t>
            </a:r>
            <a:r>
              <a:rPr lang="en-US" sz="22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ll </a:t>
            </a:r>
            <a:r>
              <a:rPr lang="en-US" sz="24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o</a:t>
            </a:r>
            <a:r>
              <a:rPr lang="en-US" sz="2200" b="1" dirty="0">
                <a:solidFill>
                  <a:srgbClr val="C00000"/>
                </a:solidFill>
                <a:latin typeface="Cinzel Decorative" panose="00000500000000000000" pitchFamily="50" charset="0"/>
                <a:cs typeface="Microsoft Sans Serif" panose="020B0604020202020204" pitchFamily="34" charset="0"/>
              </a:rPr>
              <a:t>ffers!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7387" y="9228910"/>
            <a:ext cx="616914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1" y="9231869"/>
            <a:ext cx="534352" cy="8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9144000"/>
            <a:ext cx="77723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utura Bk BT" panose="020B0502020204020303" pitchFamily="34" charset="0"/>
              </a:rPr>
              <a:t>Ellen Leigh Murray</a:t>
            </a:r>
          </a:p>
          <a:p>
            <a:pPr algn="ctr"/>
            <a:r>
              <a:rPr lang="en-US" sz="1600" dirty="0">
                <a:latin typeface="Futura Md BT" panose="020B0602020204020303" pitchFamily="34" charset="0"/>
              </a:rPr>
              <a:t>843 813-2006</a:t>
            </a:r>
          </a:p>
          <a:p>
            <a:pPr algn="ctr"/>
            <a:r>
              <a:rPr lang="en-US" sz="1600" dirty="0">
                <a:latin typeface="Futura Md BT" panose="020B0602020204020303" pitchFamily="34" charset="0"/>
              </a:rPr>
              <a:t>chaspremierprop@bellsouth.net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0" y="8458200"/>
            <a:ext cx="25431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latin typeface="Adobe Caslon Pro" pitchFamily="18" charset="0"/>
              </a:rPr>
              <a:t>Handsome Properties, Inc</a:t>
            </a:r>
            <a:br>
              <a:rPr lang="en-US" sz="700" dirty="0">
                <a:latin typeface="Adobe Caslon Pro" pitchFamily="18" charset="0"/>
              </a:rPr>
            </a:br>
            <a:r>
              <a:rPr lang="en-US" sz="700" dirty="0">
                <a:latin typeface="Adobe Caslon Pro" pitchFamily="18" charset="0"/>
              </a:rPr>
              <a:t>53 Broad St </a:t>
            </a:r>
            <a:br>
              <a:rPr lang="en-US" sz="700" dirty="0">
                <a:latin typeface="Adobe Caslon Pro" pitchFamily="18" charset="0"/>
              </a:rPr>
            </a:br>
            <a:r>
              <a:rPr lang="en-US" sz="700" dirty="0">
                <a:latin typeface="Adobe Caslon Pro" pitchFamily="18" charset="0"/>
              </a:rPr>
              <a:t>Charleston, SC 29401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" y="4440877"/>
            <a:ext cx="77724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693 Whispering Marsh Drive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4796" y="4224597"/>
            <a:ext cx="2421609" cy="16092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23BCBA-00EE-4103-A46C-FABA5118CB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0" y="4224433"/>
            <a:ext cx="2421609" cy="16095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E8B2BE-A433-4F9A-8EE4-1D95287F5E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139372"/>
            <a:ext cx="5943600" cy="39494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B45CCF-4838-423B-AFD2-3F79A137ABA2}"/>
              </a:ext>
            </a:extLst>
          </p:cNvPr>
          <p:cNvSpPr/>
          <p:nvPr/>
        </p:nvSpPr>
        <p:spPr>
          <a:xfrm>
            <a:off x="914399" y="7765426"/>
            <a:ext cx="3352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3400 Square Feet</a:t>
            </a:r>
          </a:p>
          <a:p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Marshfront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 Lot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4 Bedrooms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MLS# 18024303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0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Adobe Caslon Pro</vt:lpstr>
      <vt:lpstr>Arial</vt:lpstr>
      <vt:lpstr>Calibri</vt:lpstr>
      <vt:lpstr>Cinzel Decorative</vt:lpstr>
      <vt:lpstr>Futura Bk BT</vt:lpstr>
      <vt:lpstr>Futura Lt BT</vt:lpstr>
      <vt:lpstr>Futura Md BT</vt:lpstr>
      <vt:lpstr>Office Theme</vt:lpstr>
      <vt:lpstr>Price Reduction in Stiles Point Plantation!! $799,000  Bring all offers!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Grand Mansion on Colonial Lake</dc:title>
  <dc:creator>CVH360</dc:creator>
  <cp:lastModifiedBy>A. Thomas Price</cp:lastModifiedBy>
  <cp:revision>31</cp:revision>
  <dcterms:created xsi:type="dcterms:W3CDTF">2006-08-16T00:00:00Z</dcterms:created>
  <dcterms:modified xsi:type="dcterms:W3CDTF">2019-01-18T17:52:31Z</dcterms:modified>
</cp:coreProperties>
</file>