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68" y="-84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8/4/2016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15"/>
            <a:ext cx="7315200" cy="4106778"/>
          </a:xfrm>
          <a:prstGeom prst="rect">
            <a:avLst/>
          </a:prstGeom>
        </p:spPr>
      </p:pic>
      <p:sp>
        <p:nvSpPr>
          <p:cNvPr id="2" name="Title 1"/>
          <p:cNvSpPr>
            <a:spLocks noGrp="1"/>
          </p:cNvSpPr>
          <p:nvPr>
            <p:ph type="ctrTitle"/>
          </p:nvPr>
        </p:nvSpPr>
        <p:spPr>
          <a:xfrm>
            <a:off x="0" y="4145789"/>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694 Pawley Road</a:t>
            </a:r>
            <a:br>
              <a:rPr lang="en-US" sz="2400" cap="none">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br>
            <a:r>
              <a:rPr lang="en-US" sz="1800" cap="none">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Mt </a:t>
            </a:r>
            <a:r>
              <a:rPr lang="en-US" sz="18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Pleasant ~ MLS# 16003883 ~ Freshly Appraised at $625,000</a:t>
            </a:r>
          </a:p>
        </p:txBody>
      </p:sp>
      <p:sp>
        <p:nvSpPr>
          <p:cNvPr id="3" name="Subtitle 2"/>
          <p:cNvSpPr>
            <a:spLocks noGrp="1"/>
          </p:cNvSpPr>
          <p:nvPr>
            <p:ph type="subTitle" idx="1"/>
          </p:nvPr>
        </p:nvSpPr>
        <p:spPr>
          <a:xfrm>
            <a:off x="-1" y="5882351"/>
            <a:ext cx="7315201" cy="1754650"/>
          </a:xfrm>
        </p:spPr>
        <p:txBody>
          <a:bodyPr anchor="ctr">
            <a:noAutofit/>
          </a:bodyPr>
          <a:lstStyle/>
          <a:p>
            <a:r>
              <a:rPr lang="en-US" sz="1200" b="1" i="1" dirty="0">
                <a:solidFill>
                  <a:schemeClr val="accent1">
                    <a:lumMod val="60000"/>
                    <a:lumOff val="40000"/>
                  </a:schemeClr>
                </a:solidFill>
                <a:effectLst>
                  <a:outerShdw blurRad="38100" dist="38100" dir="2700000" algn="tl">
                    <a:srgbClr val="000000">
                      <a:alpha val="43137"/>
                    </a:srgbClr>
                  </a:outerShdw>
                </a:effectLst>
                <a:latin typeface="Trebuchet MS" panose="020B0603020202020204" pitchFamily="34" charset="0"/>
              </a:rPr>
              <a:t>This extensively upgraded home is in a GREAT location! </a:t>
            </a:r>
          </a:p>
          <a:p>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Just minutes form the bridge this Beautiful corner lot has many mature trees. The Roof, windows, HVAC hardwoods, and beautiful custom kitchen with granite are some upgrades. Open floor plan! Living/ Kitchen combo, family room with built ins and a brick fireplace. Large laundry room and half bath. Spacious recreation room with and over sized pantry area also! Rear patio is screened and overlooks a large fenced yard. The cement plank 2 car garage makes a great work shop and has a 600 </a:t>
            </a:r>
            <a:r>
              <a:rPr lang="en-US" sz="1200" dirty="0" err="1">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sqft</a:t>
            </a:r>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 floored room too. Would be a nice office area? Gated community boat ramp/dock, picnic area and it is on Shem Creek and only $100 per year!</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1771154"/>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Christopher McCormick</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Office - 843-974-6200</a:t>
            </a:r>
          </a:p>
          <a:p>
            <a:pPr algn="ctr"/>
            <a:r>
              <a:rPr lang="en-US" sz="1100" dirty="0">
                <a:latin typeface="Trebuchet MS" panose="020B0603020202020204" pitchFamily="34" charset="0"/>
              </a:rPr>
              <a:t>Cell - 843-224-3204</a:t>
            </a:r>
          </a:p>
          <a:p>
            <a:pPr algn="ctr"/>
            <a:r>
              <a:rPr lang="en-US" sz="1100" dirty="0">
                <a:latin typeface="Trebuchet MS" panose="020B0603020202020204" pitchFamily="34" charset="0"/>
              </a:rPr>
              <a:t>cjmccormick@carolinaone.com</a:t>
            </a: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2" y="-9599"/>
            <a:ext cx="7316232" cy="707886"/>
          </a:xfrm>
          <a:prstGeom prst="rect">
            <a:avLst/>
          </a:prstGeom>
          <a:noFill/>
        </p:spPr>
        <p:txBody>
          <a:bodyPr wrap="square">
            <a:spAutoFit/>
          </a:bodyPr>
          <a:lstStyle/>
          <a:p>
            <a:pPr algn="ctr"/>
            <a:r>
              <a:rPr lang="en-US" b="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Reduced for Quick Sale in Cooper Estates</a:t>
            </a:r>
          </a:p>
          <a:p>
            <a:pPr algn="ctr"/>
            <a:r>
              <a:rPr lang="en-US" b="1" i="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 Open House Saturday &amp; Sunday 1-4pm~</a:t>
            </a:r>
          </a:p>
        </p:txBody>
      </p:sp>
      <p:pic>
        <p:nvPicPr>
          <p:cNvPr id="1026" name="Picture 2" descr="http://images2.e-net.com/pruosha/agent/full/216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48056" y="4954769"/>
            <a:ext cx="1371600" cy="914400"/>
          </a:xfrm>
          <a:prstGeom prst="rect">
            <a:avLst/>
          </a:prstGeom>
          <a:ln>
            <a:solidFill>
              <a:schemeClr val="accent1"/>
            </a:solid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2971" y="4954769"/>
            <a:ext cx="1371600" cy="914400"/>
          </a:xfrm>
          <a:prstGeom prst="rect">
            <a:avLst/>
          </a:prstGeom>
          <a:ln>
            <a:solidFill>
              <a:schemeClr val="accent1"/>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409" y="4954769"/>
            <a:ext cx="1371600" cy="914400"/>
          </a:xfrm>
          <a:prstGeom prst="rect">
            <a:avLst/>
          </a:prstGeom>
          <a:ln>
            <a:solidFill>
              <a:schemeClr val="accent1"/>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50580" y="4954769"/>
            <a:ext cx="1371600" cy="914400"/>
          </a:xfrm>
          <a:prstGeom prst="rect">
            <a:avLst/>
          </a:prstGeom>
          <a:ln>
            <a:solidFill>
              <a:schemeClr val="accent1"/>
            </a:solidFill>
          </a:ln>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45400" y="3583169"/>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48056" y="7637001"/>
            <a:ext cx="1371600" cy="914400"/>
          </a:xfrm>
          <a:prstGeom prst="rect">
            <a:avLst/>
          </a:prstGeom>
          <a:ln>
            <a:solidFill>
              <a:schemeClr val="accent1"/>
            </a:solidFill>
          </a:ln>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51532" y="7637001"/>
            <a:ext cx="1371600" cy="914400"/>
          </a:xfrm>
          <a:prstGeom prst="rect">
            <a:avLst/>
          </a:prstGeom>
          <a:ln>
            <a:solidFill>
              <a:schemeClr val="accent1"/>
            </a:solidFill>
          </a:ln>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0409" y="7637001"/>
            <a:ext cx="1371600" cy="914400"/>
          </a:xfrm>
          <a:prstGeom prst="rect">
            <a:avLst/>
          </a:prstGeom>
          <a:ln>
            <a:solidFill>
              <a:schemeClr val="accent1"/>
            </a:solidFill>
          </a:ln>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31066" y="7637001"/>
            <a:ext cx="1373505" cy="914400"/>
          </a:xfrm>
          <a:prstGeom prst="rect">
            <a:avLst/>
          </a:prstGeom>
          <a:ln>
            <a:solidFill>
              <a:schemeClr val="accent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TotalTime>
  <Words>176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694 Pawley Road Mt Pleasant ~ MLS# 16003883 ~ Freshly Appraised at $625,000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2016-08-04T16:51:21Z</dcterms:modified>
</cp:coreProperties>
</file>