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092" y="-325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5200" cy="41164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5789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694 Pawley 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Road</a:t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Mount Pleasant, SC 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29464 ~ 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16003883 ~ 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$649,900</a:t>
            </a:r>
            <a:endParaRPr lang="en-US" sz="1800" cap="none" dirty="0">
              <a:ln w="10541" cmpd="sng">
                <a:noFill/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882351"/>
            <a:ext cx="7315201" cy="1754650"/>
          </a:xfrm>
        </p:spPr>
        <p:txBody>
          <a:bodyPr anchor="ctr">
            <a:noAutofit/>
          </a:bodyPr>
          <a:lstStyle/>
          <a:p>
            <a:r>
              <a:rPr lang="en-US" sz="1200" b="1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This extensively upgraded home is in a GREAT location! </a:t>
            </a:r>
            <a:endParaRPr lang="en-US" sz="1200" b="1" i="1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</a:t>
            </a:r>
            <a:r>
              <a:rPr lang="en-US" sz="12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minutes form the bridge this Beautiful corner lot has many mature trees</a:t>
            </a:r>
            <a:r>
              <a:rPr lang="en-US" sz="12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 The </a:t>
            </a:r>
            <a:r>
              <a:rPr lang="en-US" sz="12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Roof</a:t>
            </a:r>
            <a:r>
              <a:rPr lang="en-US" sz="12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windows, HVAC </a:t>
            </a:r>
            <a:r>
              <a:rPr lang="en-US" sz="12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hardwoods</a:t>
            </a:r>
            <a:r>
              <a:rPr lang="en-US" sz="12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and </a:t>
            </a:r>
            <a:r>
              <a:rPr lang="en-US" sz="12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beautiful custom kitchen with granite are some upgrades</a:t>
            </a:r>
            <a:r>
              <a:rPr lang="en-US" sz="12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 Open </a:t>
            </a:r>
            <a:r>
              <a:rPr lang="en-US" sz="12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floor plan! Living/ Kitchen combo, family room with built ins and a brick fireplace. Large laundry room and half bath. Spacious recreation room with and over sized pantry area also! Rear patio is screened and overlooks a large fenced yard. The cement plank 2 car garage makes a great work shop and has a 600 </a:t>
            </a:r>
            <a:r>
              <a:rPr lang="en-US" sz="1200" dirty="0" err="1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sqft</a:t>
            </a:r>
            <a:r>
              <a:rPr lang="en-US" sz="12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floored room too. Would be a nice office area? Gated community boat ramp/dock, picnic area and it is on Shem Creek and only $100 per year!</a:t>
            </a:r>
            <a:endParaRPr lang="en-US" sz="12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23" y="152400"/>
            <a:ext cx="2057400" cy="1371600"/>
          </a:xfrm>
          <a:prstGeom prst="rect">
            <a:avLst/>
          </a:prstGeom>
          <a:ln w="28575">
            <a:solidFill>
              <a:schemeClr val="accent6">
                <a:lumMod val="20000"/>
                <a:lumOff val="8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Trebuchet MS" panose="020B0603020202020204" pitchFamily="34" charset="0"/>
              </a:rPr>
              <a:t>Christopher McCormick</a:t>
            </a:r>
            <a:endParaRPr lang="en-US" dirty="0">
              <a:latin typeface="Trebuchet MS" panose="020B0603020202020204" pitchFamily="34" charset="0"/>
            </a:endParaRPr>
          </a:p>
          <a:p>
            <a:pPr algn="ctr"/>
            <a:endParaRPr lang="en-US" sz="1100" dirty="0" smtClean="0"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Office </a:t>
            </a:r>
            <a:r>
              <a:rPr lang="en-US" sz="1100" dirty="0">
                <a:latin typeface="Trebuchet MS" panose="020B0603020202020204" pitchFamily="34" charset="0"/>
              </a:rPr>
              <a:t>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</a:t>
            </a:r>
            <a:r>
              <a:rPr lang="en-US" sz="1100" dirty="0" smtClean="0">
                <a:latin typeface="Trebuchet MS" panose="020B0603020202020204" pitchFamily="34" charset="0"/>
              </a:rPr>
              <a:t>843-224-3204</a:t>
            </a: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cjmccormick@carolinaone.com</a:t>
            </a:r>
            <a:endParaRPr lang="en-US" sz="1100" dirty="0">
              <a:latin typeface="Trebuchet MS" panose="020B0603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-1032" y="3178314"/>
            <a:ext cx="73162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Trajan Pro" pitchFamily="18" charset="0"/>
              </a:rPr>
              <a:t>Drastic Mark </a:t>
            </a:r>
            <a:r>
              <a:rPr 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Trajan Pro" pitchFamily="18" charset="0"/>
              </a:rPr>
              <a:t>Down in </a:t>
            </a:r>
            <a:r>
              <a:rPr 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Trajan Pro" pitchFamily="18" charset="0"/>
              </a:rPr>
              <a:t>Cooper Estates</a:t>
            </a:r>
            <a:endParaRPr lang="en-US" b="1" dirty="0" smtClean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Trajan Pro" pitchFamily="18" charset="0"/>
            </a:endParaRPr>
          </a:p>
          <a:p>
            <a:pPr algn="ctr"/>
            <a:r>
              <a:rPr lang="en-US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Trajan Pro" pitchFamily="18" charset="0"/>
              </a:rPr>
              <a:t>~ </a:t>
            </a:r>
            <a:r>
              <a:rPr lang="en-US" b="1" i="1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Trajan Pro" pitchFamily="18" charset="0"/>
              </a:rPr>
              <a:t>Seller said it must go</a:t>
            </a:r>
            <a:r>
              <a:rPr lang="en-US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Trajan Pro" pitchFamily="18" charset="0"/>
              </a:rPr>
              <a:t>! ~</a:t>
            </a:r>
            <a:endParaRPr lang="en-US" b="1" i="1" dirty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Trajan Pro" pitchFamily="18" charset="0"/>
            </a:endParaRPr>
          </a:p>
        </p:txBody>
      </p: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056" y="4954769"/>
            <a:ext cx="1371600" cy="914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971" y="4954769"/>
            <a:ext cx="1371600" cy="914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09" y="4954769"/>
            <a:ext cx="1371600" cy="914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580" y="4954769"/>
            <a:ext cx="1371600" cy="914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52400"/>
            <a:ext cx="2057400" cy="1371600"/>
          </a:xfrm>
          <a:prstGeom prst="rect">
            <a:avLst/>
          </a:prstGeom>
          <a:ln w="28575">
            <a:solidFill>
              <a:schemeClr val="accent6">
                <a:lumMod val="20000"/>
                <a:lumOff val="8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056" y="7637001"/>
            <a:ext cx="1371600" cy="914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532" y="7637001"/>
            <a:ext cx="1371600" cy="914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09" y="7637001"/>
            <a:ext cx="1371600" cy="914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066" y="7637001"/>
            <a:ext cx="1373505" cy="9144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175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694 Pawley Road Mount Pleasant, SC 29464 ~ MLS# 16003883 ~ $649,900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27</cp:revision>
  <dcterms:created xsi:type="dcterms:W3CDTF">2006-08-16T00:00:00Z</dcterms:created>
  <dcterms:modified xsi:type="dcterms:W3CDTF">2016-06-20T20:45:41Z</dcterms:modified>
</cp:coreProperties>
</file>