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erriweather" panose="02060503050406030704" pitchFamily="18" charset="0"/>
      <p:regular r:id="rId4"/>
      <p:bold r:id="rId5"/>
      <p:italic r:id="rId6"/>
      <p:boldItalic r:id="rId7"/>
    </p:embeddedFont>
    <p:embeddedFont>
      <p:font typeface="Montserrat" panose="02000505000000020004" pitchFamily="2" charset="0"/>
      <p:regular r:id="rId8"/>
      <p:bold r:id="rId9"/>
      <p:italic r:id="rId10"/>
      <p:boldItalic r:id="rId11"/>
    </p:embeddedFont>
    <p:embeddedFont>
      <p:font typeface="Montserrat SemiBold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336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FF0000"/>
                </a:solidFill>
              </a:rPr>
              <a:t>DO NOT ALTER LAYOUT. YOUR FILE WILL BE RETURNED OR EDITED IF IT IS RECEIVED ALTERED.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4300" y="182825"/>
            <a:ext cx="7315800" cy="762000"/>
          </a:xfrm>
          <a:prstGeom prst="round1Rect">
            <a:avLst>
              <a:gd name="adj" fmla="val 43081"/>
            </a:avLst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300" y="9517975"/>
            <a:ext cx="7315800" cy="2595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4300" y="7828650"/>
            <a:ext cx="7315800" cy="16296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5059975" y="8451175"/>
            <a:ext cx="2480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Helping buyers and sellers with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every aspect of real estate since 1992.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0425" y="7893100"/>
            <a:ext cx="1139199" cy="5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75" y="9128328"/>
            <a:ext cx="462600" cy="3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00" y="8983075"/>
            <a:ext cx="852951" cy="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450" y="8815100"/>
            <a:ext cx="546350" cy="4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6775" y="9016350"/>
            <a:ext cx="782574" cy="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240050" y="9518275"/>
            <a:ext cx="7310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• Mortgage • Insurance • Business Brokerage • Property Management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30050" y="7250250"/>
            <a:ext cx="7310100" cy="4902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g"/><Relationship Id="rId7" Type="http://schemas.openxmlformats.org/officeDocument/2006/relationships/hyperlink" Target="https://www.youtube.com/watch?v=3ggS4ms93S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230050" y="7250250"/>
            <a:ext cx="73101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FFFF"/>
                </a:solidFill>
                <a:latin typeface="Montserrat" panose="02000505000000020004" pitchFamily="2" charset="0"/>
                <a:ea typeface="Montserrat SemiBold"/>
                <a:cs typeface="Montserrat SemiBold"/>
                <a:sym typeface="Montserrat SemiBold"/>
              </a:rPr>
              <a:t>695 Olde Salt Run  ·  Mt. Pleasant, SC</a:t>
            </a:r>
            <a:endParaRPr sz="1700" dirty="0">
              <a:solidFill>
                <a:srgbClr val="FFFFFF"/>
              </a:solidFill>
              <a:latin typeface="Montserrat" panose="02000505000000020004" pitchFamily="2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Montserrat" panose="02000505000000020004" pitchFamily="2" charset="0"/>
                <a:ea typeface="Montserrat"/>
                <a:cs typeface="Montserrat"/>
                <a:sym typeface="Montserrat"/>
              </a:rPr>
              <a:t>$2,250,000  ·  5 Beds  · 6 Baths</a:t>
            </a:r>
            <a:endParaRPr dirty="0">
              <a:solidFill>
                <a:srgbClr val="FFFFFF"/>
              </a:solidFill>
              <a:latin typeface="Montserrat" panose="02000505000000020004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230050" y="1123575"/>
            <a:ext cx="4829671" cy="341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l="4077" r="4086"/>
          <a:stretch/>
        </p:blipFill>
        <p:spPr>
          <a:xfrm>
            <a:off x="5186838" y="1096350"/>
            <a:ext cx="2355522" cy="341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5">
            <a:alphaModFix/>
          </a:blip>
          <a:srcRect l="14121" r="14121"/>
          <a:stretch/>
        </p:blipFill>
        <p:spPr>
          <a:xfrm>
            <a:off x="230050" y="4665800"/>
            <a:ext cx="2355525" cy="24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466725" y="7829550"/>
            <a:ext cx="1323900" cy="14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6">
            <a:alphaModFix/>
          </a:blip>
          <a:srcRect t="12185" b="12177"/>
          <a:stretch/>
        </p:blipFill>
        <p:spPr>
          <a:xfrm>
            <a:off x="480225" y="7846125"/>
            <a:ext cx="1291105" cy="1464826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" name="Google Shape;33;p4"/>
          <p:cNvSpPr txBox="1"/>
          <p:nvPr/>
        </p:nvSpPr>
        <p:spPr>
          <a:xfrm>
            <a:off x="230050" y="187350"/>
            <a:ext cx="73101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Merriweather"/>
                <a:ea typeface="Merriweather"/>
                <a:cs typeface="Merriweather"/>
                <a:sym typeface="Merriweather"/>
              </a:rPr>
              <a:t>Agent/Public Open House</a:t>
            </a:r>
            <a:endParaRPr sz="3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SUNDAY, AUGUST 2, 2:00 - 4:00</a:t>
            </a:r>
            <a:endParaRPr sz="1600" dirty="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230040" y="3962400"/>
            <a:ext cx="4829681" cy="57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Montserrat" panose="02000505000000020004" pitchFamily="2" charset="0"/>
                <a:ea typeface="Montserrat SemiBold"/>
                <a:cs typeface="Montserrat SemiBold"/>
                <a:sym typeface="Montserrat SemiBold"/>
              </a:rPr>
              <a:t>Virtual Tour: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bg1"/>
                </a:solidFill>
                <a:latin typeface="Montserrat" panose="02000505000000020004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https://www.youtube.com/watch?v=3ggS4ms93Sg</a:t>
            </a:r>
            <a:endParaRPr sz="1100" dirty="0">
              <a:solidFill>
                <a:schemeClr val="bg1"/>
              </a:solidFill>
              <a:latin typeface="Montserrat" panose="02000505000000020004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1846075" y="8143475"/>
            <a:ext cx="3213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Kea Whatley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843-408-8704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Kwhatley@AgentOwned.com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8">
            <a:alphaModFix/>
          </a:blip>
          <a:srcRect l="14121" r="14121"/>
          <a:stretch/>
        </p:blipFill>
        <p:spPr>
          <a:xfrm>
            <a:off x="2708444" y="4665800"/>
            <a:ext cx="2355525" cy="24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9">
            <a:alphaModFix/>
          </a:blip>
          <a:srcRect l="14121" r="14121"/>
          <a:stretch/>
        </p:blipFill>
        <p:spPr>
          <a:xfrm>
            <a:off x="5186838" y="4665800"/>
            <a:ext cx="2355525" cy="24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/>
        </p:nvSpPr>
        <p:spPr>
          <a:xfrm>
            <a:off x="1916725" y="7846125"/>
            <a:ext cx="36753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Montserrat" panose="02000505000000020004" pitchFamily="2" charset="0"/>
              </a:rPr>
              <a:t>SUNDAY, AUG. 2   2:00 - 4:00</a:t>
            </a:r>
            <a:endParaRPr sz="1800" b="1" dirty="0">
              <a:solidFill>
                <a:srgbClr val="FF0000"/>
              </a:solidFill>
              <a:latin typeface="Montserrat" panose="020005050000000200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Merriweather</vt:lpstr>
      <vt:lpstr>Arial</vt:lpstr>
      <vt:lpstr>Montserrat SemiBold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3</cp:revision>
  <dcterms:modified xsi:type="dcterms:W3CDTF">2020-07-30T11:12:31Z</dcterms:modified>
</cp:coreProperties>
</file>