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5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2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4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5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735C9-11B5-4D8B-8266-CA719DFD2EB0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58BE-1CEE-497A-9209-616A4FB1B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5162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20108"/>
            <a:ext cx="7772400" cy="491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919536"/>
            <a:ext cx="7772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J. Thomas </a:t>
            </a:r>
            <a:r>
              <a:rPr lang="en-US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Wingard</a:t>
            </a:r>
            <a:r>
              <a:rPr lang="en-US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algn="ctr"/>
            <a:r>
              <a:rPr lang="en-U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cell (843) 385-2494 | office (843) 501-9911</a:t>
            </a:r>
          </a:p>
          <a:p>
            <a:pPr algn="ctr"/>
            <a:r>
              <a:rPr lang="en-U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Southeastern Development Associates</a:t>
            </a:r>
          </a:p>
          <a:p>
            <a:pPr algn="ctr"/>
            <a:r>
              <a:rPr lang="en-US" sz="14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192 Slipper Shell Ct Mount Pleasant, SC 29494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0"/>
          <a:stretch/>
        </p:blipFill>
        <p:spPr>
          <a:xfrm>
            <a:off x="85800" y="8919536"/>
            <a:ext cx="1192536" cy="1077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10" y="9110959"/>
            <a:ext cx="1441260" cy="6943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30515" y="4691202"/>
            <a:ext cx="3711370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Striking water-front home in sought after Hobcaw Creek Plantation with pool and multiple boat lifts, four bedrooms and a large media room. This brick home inspires with its classic architecture and weathered copper accents. Walk up the steps lined with iron rails and into a two story foyer leading to the dining and the two story vaulted great room. The home extenuates the outdoor living potential of a 1/2 acre lot with a large sunroom, deck, beautifully landscaped backyard, salt water pool and dock. Lawn is maintained by a well-fed irrigation system. Home is elevated allowing for an incredible amount of semi-conditioned space on the ground level for storage, exercise equipment and more. Additionally, the home boasts a large and wide driveway/parking area and two large garages fitting 4 cars. HOA includes a boat landing, pool, tennis courts, playground and clubhouse. Home is minutes away from grocery, shopping and dining in Bell Hall. </a:t>
            </a:r>
          </a:p>
          <a:p>
            <a:pPr algn="ctr"/>
            <a:endParaRPr lang="en-US" sz="1200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en-US" sz="1200" dirty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EASY TO SHOW. MLS#: 17011434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5787"/>
            <a:ext cx="77724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i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Striking Water-front Home In Sought After Hobcaw Creek Plantation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04227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696 Hobcaw Bluff Drive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900" y="6044692"/>
            <a:ext cx="1944800" cy="131517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4185" y="4735202"/>
            <a:ext cx="7604030" cy="4083657"/>
            <a:chOff x="82740" y="4735202"/>
            <a:chExt cx="7604030" cy="408365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" y="6129169"/>
              <a:ext cx="1944800" cy="12932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" y="4735202"/>
              <a:ext cx="1944800" cy="12932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970" y="4735810"/>
              <a:ext cx="1944800" cy="12932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970" y="6130385"/>
              <a:ext cx="1944800" cy="12932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970" y="7524960"/>
              <a:ext cx="1944800" cy="129329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0" y="7523136"/>
              <a:ext cx="1944800" cy="1295723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7" y="1128122"/>
            <a:ext cx="5175506" cy="35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219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Malgun Gothic</vt:lpstr>
      <vt:lpstr>Malgun Gothic Semilight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</cp:revision>
  <dcterms:created xsi:type="dcterms:W3CDTF">2017-05-06T14:18:03Z</dcterms:created>
  <dcterms:modified xsi:type="dcterms:W3CDTF">2017-05-06T14:37:16Z</dcterms:modified>
</cp:coreProperties>
</file>