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4300" y="119786"/>
            <a:ext cx="7543800" cy="565785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0" y="5791200"/>
            <a:ext cx="7772400" cy="818641"/>
          </a:xfrm>
        </p:spPr>
        <p:txBody>
          <a:bodyPr anchor="ctr">
            <a:noAutofit/>
          </a:bodyPr>
          <a:lstStyle/>
          <a:p>
            <a:r>
              <a:rPr lang="en-US" sz="2800" b="1" dirty="0">
                <a:solidFill>
                  <a:schemeClr val="tx2"/>
                </a:solidFill>
                <a:latin typeface="Trebuchet MS" panose="020B0603020202020204" pitchFamily="34" charset="0"/>
                <a:cs typeface="Microsoft Sans Serif" panose="020B0604020202020204" pitchFamily="34" charset="0"/>
              </a:rPr>
              <a:t>696 Pawley Road</a:t>
            </a:r>
            <a:br>
              <a:rPr lang="en-US" sz="2400" dirty="0">
                <a:solidFill>
                  <a:schemeClr val="tx2"/>
                </a:solidFill>
                <a:latin typeface="Trebuchet MS" panose="020B0603020202020204" pitchFamily="34" charset="0"/>
                <a:cs typeface="Microsoft Sans Serif" panose="020B0604020202020204" pitchFamily="34" charset="0"/>
              </a:rPr>
            </a:br>
            <a:r>
              <a:rPr lang="en-US" sz="2000" dirty="0">
                <a:solidFill>
                  <a:schemeClr val="tx2"/>
                </a:solidFill>
                <a:latin typeface="Trebuchet MS" panose="020B0603020202020204" pitchFamily="34" charset="0"/>
                <a:cs typeface="Microsoft Sans Serif" panose="020B0604020202020204" pitchFamily="34" charset="0"/>
              </a:rPr>
              <a:t>Mount Pleasant, SC 29464 :: MLS# 17032077 :: $595,000</a:t>
            </a:r>
            <a:endParaRPr lang="en-US" sz="1800" dirty="0">
              <a:solidFill>
                <a:schemeClr val="tx2"/>
              </a:solidFill>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6630308"/>
            <a:ext cx="7772400" cy="1596502"/>
          </a:xfrm>
        </p:spPr>
        <p:txBody>
          <a:bodyPr anchor="ctr">
            <a:noAutofit/>
          </a:bodyPr>
          <a:lstStyle/>
          <a:p>
            <a:r>
              <a:rPr lang="en-US" sz="1400" dirty="0">
                <a:solidFill>
                  <a:schemeClr val="tx2"/>
                </a:solidFill>
                <a:latin typeface="Trebuchet MS" panose="020B0603020202020204" pitchFamily="34" charset="0"/>
                <a:cs typeface="Microsoft Sans Serif" panose="020B0604020202020204" pitchFamily="34" charset="0"/>
              </a:rPr>
              <a:t>Conveniently located in desirable Cooper Estates! This home has so much potential! Nice bedroom and full bath on ground level could be master bedroom or Mother-in-law suite. Beautiful hardwood floors! Large home with fenced in backyard perfect for pets or keeping your boat! Neighborhood has a boat landing and dock that is optional to join. Walk to the new Shem Creek Park or to Shem Creek restaurants! Hop on the Ravenel Bridge and you'll be downtown in 10 minutes! If you've been wanting to live in the Coleman corridor now is your chance to make this home your own!</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0" y="119786"/>
            <a:ext cx="7772400" cy="892552"/>
          </a:xfrm>
          <a:prstGeom prst="rect">
            <a:avLst/>
          </a:prstGeom>
        </p:spPr>
        <p:txBody>
          <a:bodyPr wrap="square">
            <a:spAutoFit/>
          </a:bodyPr>
          <a:lstStyle/>
          <a:p>
            <a:pPr algn="ctr"/>
            <a:r>
              <a:rPr lang="en-US" sz="2800" b="1" i="1" dirty="0">
                <a:solidFill>
                  <a:schemeClr val="tx2"/>
                </a:solidFill>
                <a:latin typeface="Trebuchet MS" panose="020B0603020202020204" pitchFamily="34" charset="0"/>
              </a:rPr>
              <a:t>Cooper Estates Open House</a:t>
            </a:r>
          </a:p>
          <a:p>
            <a:pPr algn="ctr"/>
            <a:r>
              <a:rPr lang="en-US" sz="2400" b="1" i="1" dirty="0">
                <a:solidFill>
                  <a:schemeClr val="tx2"/>
                </a:solidFill>
                <a:latin typeface="Trebuchet MS" panose="020B0603020202020204" pitchFamily="34" charset="0"/>
              </a:rPr>
              <a:t>Sunday, February 4</a:t>
            </a:r>
            <a:r>
              <a:rPr lang="en-US" sz="2400" b="1" i="1" baseline="30000" dirty="0">
                <a:solidFill>
                  <a:schemeClr val="tx2"/>
                </a:solidFill>
                <a:latin typeface="Trebuchet MS" panose="020B0603020202020204" pitchFamily="34" charset="0"/>
              </a:rPr>
              <a:t>th</a:t>
            </a:r>
            <a:r>
              <a:rPr lang="en-US" sz="2400" b="1" i="1" dirty="0">
                <a:solidFill>
                  <a:schemeClr val="tx2"/>
                </a:solidFill>
                <a:latin typeface="Trebuchet MS" panose="020B0603020202020204" pitchFamily="34" charset="0"/>
              </a:rPr>
              <a:t> ~ 1:30–4pm</a:t>
            </a:r>
          </a:p>
        </p:txBody>
      </p:sp>
      <p:pic>
        <p:nvPicPr>
          <p:cNvPr id="36"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14299" y="8229601"/>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43449" y="8229600"/>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86500" y="8229600"/>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57349" y="8229600"/>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8"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grpSp>
        <p:nvGrpSpPr>
          <p:cNvPr id="7" name="Group 6"/>
          <p:cNvGrpSpPr/>
          <p:nvPr/>
        </p:nvGrpSpPr>
        <p:grpSpPr>
          <a:xfrm>
            <a:off x="329527" y="2362200"/>
            <a:ext cx="7113346" cy="3185886"/>
            <a:chOff x="340769" y="2362200"/>
            <a:chExt cx="7113346" cy="3185886"/>
          </a:xfrm>
        </p:grpSpPr>
        <p:pic>
          <p:nvPicPr>
            <p:cNvPr id="3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40769" y="3497943"/>
              <a:ext cx="1371600" cy="914400"/>
            </a:xfrm>
            <a:prstGeom prst="rect">
              <a:avLst/>
            </a:prstGeom>
            <a:ln>
              <a:solidFill>
                <a:schemeClr val="bg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40769" y="2362200"/>
              <a:ext cx="1371600" cy="914400"/>
            </a:xfrm>
            <a:prstGeom prst="rect">
              <a:avLst/>
            </a:prstGeom>
            <a:ln>
              <a:solidFill>
                <a:schemeClr val="bg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82515" y="3497943"/>
              <a:ext cx="1371600" cy="914400"/>
            </a:xfrm>
            <a:prstGeom prst="rect">
              <a:avLst/>
            </a:prstGeom>
            <a:ln>
              <a:solidFill>
                <a:schemeClr val="bg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082515" y="2362200"/>
              <a:ext cx="1371600" cy="914400"/>
            </a:xfrm>
            <a:prstGeom prst="rect">
              <a:avLst/>
            </a:prstGeom>
            <a:ln>
              <a:solidFill>
                <a:schemeClr val="bg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5"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40769" y="4633686"/>
              <a:ext cx="1371600" cy="914400"/>
            </a:xfrm>
            <a:prstGeom prst="rect">
              <a:avLst/>
            </a:prstGeom>
            <a:ln>
              <a:solidFill>
                <a:schemeClr val="bg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6"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082515" y="4633686"/>
              <a:ext cx="1371600" cy="914400"/>
            </a:xfrm>
            <a:prstGeom prst="rect">
              <a:avLst/>
            </a:prstGeom>
            <a:ln>
              <a:solidFill>
                <a:schemeClr val="bg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pic>
        <p:nvPicPr>
          <p:cNvPr id="27"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00399" y="8229600"/>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147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696 Pawley Road Mount Pleasant, SC 29464 :: MLS# 17032077 :: $595,000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2018-02-01T17:30:47Z</dcterms:modified>
</cp:coreProperties>
</file>