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7777" r="7671"/>
          <a:stretch/>
        </p:blipFill>
        <p:spPr>
          <a:xfrm>
            <a:off x="1611472" y="711763"/>
            <a:ext cx="5921055" cy="3940663"/>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717" y="1713066"/>
            <a:ext cx="1371486" cy="911867"/>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3726210"/>
            <a:ext cx="1371600" cy="911446"/>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712009"/>
            <a:ext cx="1371600" cy="911377"/>
          </a:xfrm>
          <a:prstGeom prst="rect">
            <a:avLst/>
          </a:prstGeom>
          <a:ln>
            <a:noFill/>
          </a:ln>
          <a:effectLst/>
        </p:spPr>
      </p:pic>
      <p:sp>
        <p:nvSpPr>
          <p:cNvPr id="2" name="Title 1"/>
          <p:cNvSpPr>
            <a:spLocks noGrp="1"/>
          </p:cNvSpPr>
          <p:nvPr>
            <p:ph type="ctrTitle"/>
          </p:nvPr>
        </p:nvSpPr>
        <p:spPr>
          <a:xfrm>
            <a:off x="0" y="0"/>
            <a:ext cx="9144000" cy="704562"/>
          </a:xfrm>
          <a:noFill/>
        </p:spPr>
        <p:txBody>
          <a:bodyPr anchor="ctr">
            <a:noAutofit/>
          </a:bodyPr>
          <a:lstStyle/>
          <a:p>
            <a:r>
              <a:rPr lang="en-US" sz="2000" b="1" i="1" dirty="0">
                <a:solidFill>
                  <a:srgbClr val="FF0000"/>
                </a:solidFill>
                <a:latin typeface="Century Gothic" panose="020B0502020202020204" pitchFamily="34" charset="0"/>
              </a:rPr>
              <a:t>SO MANY OPTIONS: WORKING FISH FARM, HOBBY FISHING/SHRIMPING, OR JUST ENJOY THE 10.2 ACRES ON THE TOOGOODOO RIVER! </a:t>
            </a:r>
          </a:p>
        </p:txBody>
      </p:sp>
      <p:sp>
        <p:nvSpPr>
          <p:cNvPr id="3" name="Subtitle 2"/>
          <p:cNvSpPr>
            <a:spLocks noGrp="1"/>
          </p:cNvSpPr>
          <p:nvPr>
            <p:ph type="subTitle" idx="1"/>
          </p:nvPr>
        </p:nvSpPr>
        <p:spPr>
          <a:xfrm>
            <a:off x="0" y="4584801"/>
            <a:ext cx="9144000" cy="1474819"/>
          </a:xfrm>
        </p:spPr>
        <p:txBody>
          <a:bodyPr anchor="ctr">
            <a:noAutofit/>
          </a:bodyPr>
          <a:lstStyle/>
          <a:p>
            <a:r>
              <a:rPr lang="en-US" sz="1400" dirty="0">
                <a:solidFill>
                  <a:schemeClr val="bg2">
                    <a:lumMod val="25000"/>
                  </a:schemeClr>
                </a:solidFill>
                <a:latin typeface="+mj-lt"/>
              </a:rPr>
              <a:t>OCRM phone conv says no problem getting dock! The ultimate sustainable getaway with stocked ponds and ''hurricane safe'' house. Electric hurricane shutters, high impact windows, Bahama shutters, reinforced concrete piers with DOUBLE Hurricane straps. STORAGE: 1.) 5000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master airplane hanger with high bay door for boats, RV's...anything, 2.) 1080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master hanger, 3.) 360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garage, 4.) 72 </a:t>
            </a:r>
            <a:r>
              <a:rPr lang="en-US" sz="1400" dirty="0" err="1">
                <a:solidFill>
                  <a:schemeClr val="bg2">
                    <a:lumMod val="25000"/>
                  </a:schemeClr>
                </a:solidFill>
                <a:latin typeface="+mj-lt"/>
              </a:rPr>
              <a:t>sq.ft</a:t>
            </a:r>
            <a:r>
              <a:rPr lang="en-US" sz="1400" dirty="0">
                <a:solidFill>
                  <a:schemeClr val="bg2">
                    <a:lumMod val="25000"/>
                  </a:schemeClr>
                </a:solidFill>
                <a:latin typeface="+mj-lt"/>
              </a:rPr>
              <a:t> generator shed. WELL: 600ft deep 70 gallons a MINUTE! 21,000 ft green house super structure, can be used to raise fish or emptied and used as greenhouse or storage. 8, 50ft long aerated raceways for fish or greenhouses. 5 PONDS...all can be filled.</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Johnny Crosby </a:t>
            </a:r>
          </a:p>
          <a:p>
            <a:pPr algn="ctr"/>
            <a:r>
              <a:rPr lang="en-US" sz="1600" dirty="0">
                <a:solidFill>
                  <a:schemeClr val="accent2">
                    <a:lumMod val="50000"/>
                  </a:schemeClr>
                </a:solidFill>
              </a:rPr>
              <a:t>jcrosby@propertyadvisorsinc.com | 843-270-9407 | www.charlestonhomeproviders.com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1611472" y="4036873"/>
            <a:ext cx="5921055"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6989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rPr>
              <a:t>Toogoodoo</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 Road</a:t>
            </a:r>
          </a:p>
          <a:p>
            <a:pPr algn="ct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Hollywood, SC 29449 | MLS# 18025883 | $900,000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9660" y="2714686"/>
            <a:ext cx="1371600" cy="911229"/>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2740" y="2714589"/>
            <a:ext cx="1371599" cy="911420"/>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2740" y="3726223"/>
            <a:ext cx="1371600"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2740" y="1713288"/>
            <a:ext cx="1371599" cy="91142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12740" y="712032"/>
            <a:ext cx="1371598" cy="91133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212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SO MANY OPTIONS: WORKING FISH FARM, HOBBY FISHING/SHRIMPING, OR JUST ENJOY THE 10.2 ACRES ON THE TOOGOODOO RIVER!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46</cp:revision>
  <dcterms:created xsi:type="dcterms:W3CDTF">2006-08-16T00:00:00Z</dcterms:created>
  <dcterms:modified xsi:type="dcterms:W3CDTF">2018-10-09T20:49:42Z</dcterms:modified>
</cp:coreProperties>
</file>