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70" y="1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11/15/2017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447800"/>
            <a:ext cx="7772400" cy="133288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47" y="-1"/>
            <a:ext cx="7772400" cy="5174414"/>
          </a:xfrm>
          <a:prstGeom prst="rect">
            <a:avLst/>
          </a:prstGeom>
          <a:ln>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5410200"/>
            <a:ext cx="7772399" cy="2044527"/>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Great location in an Oceanfront Mariners Walk community of Wild Dunes. This turn key end unit 2bd/2ba sells fully furnished with tons of streaming light throughout, beautiful plantation shutters and laminate floors. The deck space off the open living space offers some ocean views and just steps to the beach and pool. Excellent rental potential, a great 2nd home or primary residence. This is a well maintained condo with smooth ceilings, hard service counter tops, tons of recessed lighting, crown molding and a great kitchen. Walk in with your suitcase and be at home to rest or entertain!</a:t>
            </a:r>
          </a:p>
        </p:txBody>
      </p:sp>
      <p:sp>
        <p:nvSpPr>
          <p:cNvPr id="2" name="Title 1"/>
          <p:cNvSpPr>
            <a:spLocks noGrp="1"/>
          </p:cNvSpPr>
          <p:nvPr>
            <p:ph type="ctrTitle"/>
          </p:nvPr>
        </p:nvSpPr>
        <p:spPr>
          <a:xfrm>
            <a:off x="91600" y="80729"/>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6A Mariners Walk Drive</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17028685</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$525,000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38100" y="111204"/>
            <a:ext cx="4610100" cy="1107996"/>
          </a:xfrm>
          <a:prstGeom prst="rect">
            <a:avLst/>
          </a:prstGeom>
          <a:noFill/>
        </p:spPr>
        <p:txBody>
          <a:bodyPr wrap="square">
            <a:spAutoFit/>
          </a:bodyPr>
          <a:lstStyle/>
          <a:p>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Oceanfront Mariners Walk</a:t>
            </a:r>
          </a:p>
          <a:p>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Move Right In</a:t>
            </a:r>
          </a:p>
          <a:p>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Updated w/Great Rental Potential</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3987" y="7620608"/>
            <a:ext cx="1511121" cy="1004623"/>
          </a:xfrm>
          <a:prstGeom prst="rect">
            <a:avLst/>
          </a:prstGeom>
          <a:ln>
            <a:noFill/>
          </a:ln>
          <a:effectLst>
            <a:outerShdw blurRad="292100" dist="139700" dir="2700000" algn="tl" rotWithShape="0">
              <a:srgbClr val="333333">
                <a:alpha val="65000"/>
              </a:srgb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91047" y="7620000"/>
            <a:ext cx="1508760" cy="1005840"/>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58958" y="7620000"/>
            <a:ext cx="1512951" cy="1005840"/>
          </a:xfrm>
          <a:prstGeom prst="rect">
            <a:avLst/>
          </a:prstGeom>
          <a:ln>
            <a:no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76939" y="7620000"/>
            <a:ext cx="1508760" cy="1005840"/>
          </a:xfrm>
          <a:prstGeom prst="rect">
            <a:avLst/>
          </a:prstGeom>
          <a:ln>
            <a:noFill/>
          </a:ln>
          <a:effectLst>
            <a:outerShdw blurRad="292100" dist="139700" dir="2700000" algn="tl" rotWithShape="0">
              <a:srgbClr val="333333">
                <a:alpha val="65000"/>
              </a:srgb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44120" y="3968323"/>
            <a:ext cx="1510855" cy="1005840"/>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91047" y="3968323"/>
            <a:ext cx="1508760" cy="1005840"/>
          </a:xfrm>
          <a:prstGeom prst="rect">
            <a:avLst/>
          </a:prstGeom>
          <a:ln>
            <a:noFill/>
          </a:ln>
          <a:effectLst>
            <a:outerShdw blurRad="292100" dist="139700" dir="2700000" algn="tl" rotWithShape="0">
              <a:srgbClr val="333333">
                <a:alpha val="65000"/>
              </a:srgb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58095" y="3968446"/>
            <a:ext cx="1514677" cy="1005594"/>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75759" y="3968931"/>
            <a:ext cx="1511121" cy="100462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190</TotalTime>
  <Words>139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6A Mariners Walk Drive Wild Dunes Isle of Palms, SC 29451 MLS# 17028685 $525,000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2017-11-15T13:38:39Z</dcterms:modified>
</cp:coreProperties>
</file>