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mailto:mrcrealestate1@gmail.com" TargetMode="External"/><Relationship Id="rId4" Type="http://schemas.openxmlformats.org/officeDocument/2006/relationships/hyperlink" Target="mailto:mriser@ccim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2" cy="58293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" y="769138"/>
            <a:ext cx="7772402" cy="2914650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 B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Pinefield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Pinefield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~ Charleston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15018633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$455,000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667500"/>
            <a:ext cx="7772402" cy="209550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Beautiful waterfront lot on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Clouter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Creek tributary with shared dock in place. Permit to construct onsite Wastewater system (septic) in hand. Minutes from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Remley's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Point and Cooper River. Ideal site for the boat lover or fisherman! Come build your dream home on a dream lot.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" y="8763000"/>
            <a:ext cx="7772399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Michelle Riser &amp; </a:t>
            </a:r>
            <a:r>
              <a:rPr lang="en-US" sz="2800" b="1" dirty="0" smtClean="0"/>
              <a:t>Zachary Glover</a:t>
            </a:r>
            <a:endParaRPr lang="en-US" sz="2800" b="1" dirty="0" smtClean="0"/>
          </a:p>
          <a:p>
            <a:pPr algn="ctr"/>
            <a:r>
              <a:rPr lang="en-US" sz="1400" dirty="0" smtClean="0"/>
              <a:t>843-860-1229 (Michelle) | </a:t>
            </a:r>
            <a:r>
              <a:rPr lang="en-US" sz="1400" smtClean="0"/>
              <a:t>843-810-9891 </a:t>
            </a:r>
            <a:r>
              <a:rPr lang="en-US" sz="1400"/>
              <a:t>(Zachary)</a:t>
            </a:r>
            <a:endParaRPr lang="en-US" sz="1400" dirty="0" smtClean="0"/>
          </a:p>
          <a:p>
            <a:pPr algn="ctr"/>
            <a:r>
              <a:rPr lang="en-US" sz="1400" dirty="0" smtClean="0">
                <a:hlinkClick r:id="rId4"/>
              </a:rPr>
              <a:t>mriser@ccim.net</a:t>
            </a:r>
            <a:r>
              <a:rPr lang="en-US" sz="1400" dirty="0"/>
              <a:t> | </a:t>
            </a:r>
            <a:r>
              <a:rPr lang="en-US" sz="1400" u="sng" dirty="0" smtClean="0">
                <a:hlinkClick r:id="rId5"/>
              </a:rPr>
              <a:t>mrcrealestate1@gmail.com</a:t>
            </a:r>
            <a:endParaRPr lang="en-US" sz="1400" u="sng" dirty="0" smtClean="0"/>
          </a:p>
          <a:p>
            <a:pPr algn="ctr"/>
            <a:r>
              <a:rPr lang="en-US" sz="1050" dirty="0" smtClean="0"/>
              <a:t>Matthew </a:t>
            </a:r>
            <a:r>
              <a:rPr lang="en-US" sz="1050" dirty="0"/>
              <a:t>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77225"/>
            <a:ext cx="7772400" cy="461665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00">
                  <a:alpha val="0"/>
                </a:srgbClr>
              </a:gs>
            </a:gsLst>
            <a:lin ang="0" scaled="1"/>
            <a:tileRect/>
          </a:gradFill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Easy Access to Cooper River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3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4953000"/>
            <a:ext cx="2286000" cy="1714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4953000"/>
            <a:ext cx="2286000" cy="1714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4953000"/>
            <a:ext cx="2286000" cy="1714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94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6 B Pinefield Dr Pinefield ~ Charleston MLS# 15018633 $455,000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B Pinefield Dr</dc:title>
  <dc:creator>CVH360</dc:creator>
  <cp:lastModifiedBy>A. Thomas</cp:lastModifiedBy>
  <cp:revision>26</cp:revision>
  <dcterms:created xsi:type="dcterms:W3CDTF">2006-08-16T00:00:00Z</dcterms:created>
  <dcterms:modified xsi:type="dcterms:W3CDTF">2015-07-22T14:30:18Z</dcterms:modified>
</cp:coreProperties>
</file>