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10/30/2014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95" t="8857" r="-95" b="13644"/>
          <a:stretch/>
        </p:blipFill>
        <p:spPr>
          <a:xfrm>
            <a:off x="0" y="0"/>
            <a:ext cx="5334000" cy="5511682"/>
          </a:xfrm>
          <a:prstGeom prst="rect">
            <a:avLst/>
          </a:prstGeom>
          <a:ln>
            <a:solidFill>
              <a:schemeClr val="bg1"/>
            </a:solidFill>
          </a:ln>
        </p:spPr>
      </p:pic>
      <p:sp>
        <p:nvSpPr>
          <p:cNvPr id="11" name="Rectangle 10"/>
          <p:cNvSpPr/>
          <p:nvPr/>
        </p:nvSpPr>
        <p:spPr>
          <a:xfrm>
            <a:off x="0" y="-2244"/>
            <a:ext cx="7772400" cy="1602444"/>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
            <a:ext cx="5334000" cy="2285999"/>
          </a:xfrm>
          <a:noFill/>
        </p:spPr>
        <p:txBody>
          <a:bodyPr anchor="t">
            <a:noAutofit/>
          </a:bodyPr>
          <a:lstStyle/>
          <a:p>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6 Bee Street</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Charleston ~ MLS</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14028147 ~ </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a:t>
            </a: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1,100,000</a:t>
            </a:r>
            <a:b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0" y="5573368"/>
            <a:ext cx="5334000" cy="3044492"/>
          </a:xfrm>
        </p:spPr>
        <p:txBody>
          <a:bodyPr anchor="ctr">
            <a:noAutofit/>
          </a:bodyPr>
          <a:lstStyle/>
          <a:p>
            <a:r>
              <a:rPr lang="en-US" sz="18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home is a great investment! There are 3 units total which include 2 2 bedroom 1 bath units and a third one bedroom one bath unit. It is steps from MUSC and in great shape. There is off street parking on the property and much of the property has been updated. The one bedroom is rented $1000, the two bedroom is $1875 and $2200 on the other two bedroom. Don't miss this opportunity! Call today for a showing.</a:t>
            </a:r>
            <a:endParaRPr lang="en-US" sz="18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8730801"/>
            <a:ext cx="1000125" cy="1327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93718" y="8918350"/>
            <a:ext cx="13843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69645" y="8779047"/>
            <a:ext cx="3093594"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46273" y="2587902"/>
            <a:ext cx="2178585" cy="1452390"/>
          </a:xfrm>
          <a:prstGeom prst="rect">
            <a:avLst/>
          </a:prstGeom>
          <a:ln>
            <a:solidFill>
              <a:schemeClr val="bg1"/>
            </a:solidFill>
          </a:ln>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46273" y="5587034"/>
            <a:ext cx="2178585" cy="1452390"/>
          </a:xfrm>
          <a:prstGeom prst="rect">
            <a:avLst/>
          </a:prstGeom>
          <a:ln>
            <a:solidFill>
              <a:schemeClr val="bg1"/>
            </a:solidFill>
          </a:ln>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r="2419" b="9748"/>
          <a:stretch/>
        </p:blipFill>
        <p:spPr>
          <a:xfrm>
            <a:off x="5552439" y="4087468"/>
            <a:ext cx="2166252" cy="1452390"/>
          </a:xfrm>
          <a:prstGeom prst="rect">
            <a:avLst/>
          </a:prstGeom>
          <a:ln>
            <a:solidFill>
              <a:schemeClr val="bg1"/>
            </a:solidFill>
          </a:ln>
        </p:spPr>
      </p:pic>
      <p:pic>
        <p:nvPicPr>
          <p:cNvPr id="12" name="Picture 1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552439" y="7086600"/>
            <a:ext cx="2166252" cy="2888337"/>
          </a:xfrm>
          <a:prstGeom prst="rect">
            <a:avLst/>
          </a:prstGeom>
          <a:ln>
            <a:solidFill>
              <a:schemeClr val="bg1"/>
            </a:solidFill>
          </a:ln>
        </p:spPr>
      </p:pic>
      <p:sp>
        <p:nvSpPr>
          <p:cNvPr id="14" name="32-Point Star 13"/>
          <p:cNvSpPr/>
          <p:nvPr/>
        </p:nvSpPr>
        <p:spPr>
          <a:xfrm>
            <a:off x="5486400" y="0"/>
            <a:ext cx="2286000" cy="960474"/>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Close to MUSC</a:t>
            </a:r>
            <a:endParaRPr lang="en-US" sz="18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339386" y="1024405"/>
            <a:ext cx="1936520" cy="1452390"/>
          </a:xfrm>
          <a:prstGeom prst="rect">
            <a:avLst/>
          </a:prstGeom>
          <a:ln>
            <a:solidFill>
              <a:schemeClr val="bg1"/>
            </a:solidFill>
          </a:ln>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546273" y="1088336"/>
            <a:ext cx="2178585" cy="1452390"/>
          </a:xfrm>
          <a:prstGeom prst="rect">
            <a:avLst/>
          </a:prstGeom>
          <a:ln>
            <a:solidFill>
              <a:schemeClr val="bg1"/>
            </a:solidFill>
          </a:ln>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98</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6 Bee Street Charleston ~ MLS# 14028147 ~ $1,100,000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8</cp:revision>
  <dcterms:created xsi:type="dcterms:W3CDTF">2006-08-16T00:00:00Z</dcterms:created>
  <dcterms:modified xsi:type="dcterms:W3CDTF">2014-10-30T16:44:40Z</dcterms:modified>
</cp:coreProperties>
</file>