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4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F8C5-9B95-44A5-940A-89EDBD654FA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F8C5-9B95-44A5-940A-89EDBD654FA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B36B-A98B-4666-BD69-07EA028E2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 descr="20160820215717376929000000-o"/>
          <p:cNvSpPr>
            <a:spLocks noChangeArrowheads="1"/>
          </p:cNvSpPr>
          <p:nvPr/>
        </p:nvSpPr>
        <p:spPr bwMode="auto">
          <a:xfrm>
            <a:off x="120650" y="110674"/>
            <a:ext cx="7540625" cy="9814375"/>
          </a:xfrm>
          <a:prstGeom prst="rect">
            <a:avLst/>
          </a:prstGeom>
          <a:noFill/>
          <a:ln w="57150" cmpd="thinThick" algn="ctr">
            <a:solidFill>
              <a:srgbClr val="DC6333"/>
            </a:solidFill>
            <a:miter lim="800000"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5689" y="215901"/>
            <a:ext cx="5232002" cy="348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4" y="215901"/>
            <a:ext cx="1951039" cy="130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1669522"/>
            <a:ext cx="1951038" cy="130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3123143"/>
            <a:ext cx="1951038" cy="130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75" y="4576764"/>
            <a:ext cx="1951038" cy="130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8626"/>
          <a:stretch/>
        </p:blipFill>
        <p:spPr bwMode="auto">
          <a:xfrm>
            <a:off x="219075" y="6030385"/>
            <a:ext cx="1951038" cy="130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1"/>
          <a:stretch/>
        </p:blipFill>
        <p:spPr bwMode="auto">
          <a:xfrm>
            <a:off x="219076" y="7484006"/>
            <a:ext cx="1951038" cy="130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25688" y="4397905"/>
            <a:ext cx="5205412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6 </a:t>
            </a:r>
            <a:r>
              <a:rPr lang="en-US" altLang="en-US" sz="24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Cutchin</a:t>
            </a:r>
            <a:r>
              <a:rPr lang="en-US" alt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Court</a:t>
            </a:r>
            <a:br>
              <a:rPr kumimoji="0" lang="en-US" altLang="en-US" sz="2000" b="1" i="0" u="none" strike="noStrike" cap="none" normalizeH="0" baseline="0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17004557 ~ $399,900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 Bedrooms ~ 3½ Bathrooms</a:t>
            </a:r>
            <a:endParaRPr kumimoji="0" lang="en-US" altLang="en-US" sz="2000" b="1" i="0" u="none" strike="noStrike" cap="none" normalizeH="0" baseline="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25688" y="5826920"/>
            <a:ext cx="5191124" cy="286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entury Gothic" panose="020B0502020202020204" pitchFamily="34" charset="0"/>
              </a:rPr>
              <a:t>Words can't describe the beautiful golf-course views and privacy afforded by this spectacular home so please see the photos. If Donald Trump were playing golf in West Ashley instead of Mar-a-</a:t>
            </a:r>
            <a:r>
              <a:rPr lang="en-US" altLang="en-US" sz="1400" dirty="0" err="1">
                <a:latin typeface="Century Gothic" panose="020B0502020202020204" pitchFamily="34" charset="0"/>
              </a:rPr>
              <a:t>lago</a:t>
            </a:r>
            <a:r>
              <a:rPr lang="en-US" altLang="en-US" sz="1400" dirty="0">
                <a:latin typeface="Century Gothic" panose="020B0502020202020204" pitchFamily="34" charset="0"/>
              </a:rPr>
              <a:t> he may just walk from the back deck of this home right onto the second green of the golf course. After golf, the back deck view of a perfect sunset is matched by the ethereal view of the full moon from the front porch. Inside, the elegance of formal living and dining rooms is offset by a bright country kitchen with black appliances and dark granite balanced by white cabinets and an adjoining sunroom - all set to the tune of sunlight. Won't last long. Please submit a squeaky clean full-priced offer to save your buyer the fun of a full-priced counter offer.</a:t>
            </a:r>
            <a:endParaRPr kumimoji="0" lang="en-US" altLang="en-US" sz="140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314576" y="39688"/>
            <a:ext cx="5202236" cy="783272"/>
          </a:xfrm>
          <a:prstGeom prst="ribbon">
            <a:avLst>
              <a:gd name="adj1" fmla="val 12500"/>
              <a:gd name="adj2" fmla="val 72056"/>
            </a:avLst>
          </a:prstGeom>
          <a:solidFill>
            <a:srgbClr val="FFFF00"/>
          </a:solidFill>
          <a:ln w="9525">
            <a:solidFill>
              <a:srgbClr val="C09A00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i="1" dirty="0">
                <a:latin typeface="Century Gothic" panose="020B0502020202020204" pitchFamily="34" charset="0"/>
              </a:rPr>
              <a:t>Luxury Golf Course Home Bargain Price!</a:t>
            </a:r>
            <a:endParaRPr kumimoji="0" lang="en-US" altLang="en-US" b="1" i="0" u="none" strike="noStrike" cap="none" normalizeH="0" baseline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625" y="8937626"/>
            <a:ext cx="25304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The Boulevard Company, LLC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35 Broad Street</a:t>
            </a:r>
            <a:b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Charleston, SC 29401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Century Gothic" panose="020B0502020202020204" pitchFamily="34" charset="0"/>
              </a:rPr>
              <a:t>www.TeamWalshRealEstate.com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19075" y="8937626"/>
            <a:ext cx="25336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 Walsh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843-822-4663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chipwalsh@gmail.com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22" y="8926513"/>
            <a:ext cx="99548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0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161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7</cp:revision>
  <dcterms:created xsi:type="dcterms:W3CDTF">2016-09-13T00:28:37Z</dcterms:created>
  <dcterms:modified xsi:type="dcterms:W3CDTF">2017-02-18T18:26:02Z</dcterms:modified>
</cp:coreProperties>
</file>