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095079"/>
            <a:ext cx="6606540" cy="44568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6723805"/>
            <a:ext cx="5829300" cy="3090756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681568"/>
            <a:ext cx="1675924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681568"/>
            <a:ext cx="4930616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2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7" y="3191515"/>
            <a:ext cx="6703695" cy="5325109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7" y="8567001"/>
            <a:ext cx="6703695" cy="2800349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407834"/>
            <a:ext cx="330327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407834"/>
            <a:ext cx="330327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681570"/>
            <a:ext cx="670369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8" y="3138171"/>
            <a:ext cx="3288089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8" y="4676141"/>
            <a:ext cx="3288089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138171"/>
            <a:ext cx="3304282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676141"/>
            <a:ext cx="3304282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1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843197"/>
            <a:ext cx="3934778" cy="909743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840481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843197"/>
            <a:ext cx="3934778" cy="909743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840481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5" y="681570"/>
            <a:ext cx="67036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5" y="3407834"/>
            <a:ext cx="670369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1865190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653F-0189-46F8-B740-5E3B48E5443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10" y="11865190"/>
            <a:ext cx="262318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1865190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6A28-4CC8-4136-92F3-F4C453CD5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20E2555C-88E7-4B4E-99D2-B947EFB7E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601988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F3AFF3-6831-4835-8C6C-1ED6C2AE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80"/>
            <a:ext cx="7772400" cy="60198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7A3BD1-FA3E-4F1E-8FD8-BC748E7FE3D0}"/>
              </a:ext>
            </a:extLst>
          </p:cNvPr>
          <p:cNvGrpSpPr/>
          <p:nvPr/>
        </p:nvGrpSpPr>
        <p:grpSpPr>
          <a:xfrm>
            <a:off x="-228599" y="0"/>
            <a:ext cx="2285999" cy="2019300"/>
            <a:chOff x="-228599" y="0"/>
            <a:chExt cx="2285999" cy="2019300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id="{DF6815BB-68EB-464B-AC5C-8E7BA1008AB6}"/>
                </a:ext>
              </a:extLst>
            </p:cNvPr>
            <p:cNvSpPr/>
            <p:nvPr/>
          </p:nvSpPr>
          <p:spPr>
            <a:xfrm>
              <a:off x="0" y="0"/>
              <a:ext cx="2057400" cy="2019300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5D7598-4800-41CB-BE7E-C553CEF7B61C}"/>
                </a:ext>
              </a:extLst>
            </p:cNvPr>
            <p:cNvSpPr/>
            <p:nvPr/>
          </p:nvSpPr>
          <p:spPr>
            <a:xfrm rot="18928760">
              <a:off x="-228599" y="410099"/>
              <a:ext cx="2057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Open House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Sunday from 1-3pm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7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5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created xsi:type="dcterms:W3CDTF">2019-01-17T17:01:05Z</dcterms:created>
  <dcterms:modified xsi:type="dcterms:W3CDTF">2019-01-17T17:32:51Z</dcterms:modified>
</cp:coreProperties>
</file>