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700" y="36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22077-BE97-4362-963F-EB504CB351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1646133"/>
            <a:ext cx="5486400" cy="3501813"/>
          </a:xfrm>
        </p:spPr>
        <p:txBody>
          <a:bodyPr anchor="b"/>
          <a:lstStyle>
            <a:lvl1pPr algn="ctr"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F43CB3-B838-4D79-B020-30BA4002F5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5282989"/>
            <a:ext cx="5486400" cy="2428451"/>
          </a:xfrm>
        </p:spPr>
        <p:txBody>
          <a:bodyPr/>
          <a:lstStyle>
            <a:lvl1pPr marL="0" indent="0" algn="ctr">
              <a:buNone/>
              <a:defRPr sz="1440"/>
            </a:lvl1pPr>
            <a:lvl2pPr marL="274320" indent="0" algn="ctr">
              <a:buNone/>
              <a:defRPr sz="1200"/>
            </a:lvl2pPr>
            <a:lvl3pPr marL="548640" indent="0" algn="ctr">
              <a:buNone/>
              <a:defRPr sz="1080"/>
            </a:lvl3pPr>
            <a:lvl4pPr marL="822960" indent="0" algn="ctr">
              <a:buNone/>
              <a:defRPr sz="960"/>
            </a:lvl4pPr>
            <a:lvl5pPr marL="1097280" indent="0" algn="ctr">
              <a:buNone/>
              <a:defRPr sz="960"/>
            </a:lvl5pPr>
            <a:lvl6pPr marL="1371600" indent="0" algn="ctr">
              <a:buNone/>
              <a:defRPr sz="960"/>
            </a:lvl6pPr>
            <a:lvl7pPr marL="1645920" indent="0" algn="ctr">
              <a:buNone/>
              <a:defRPr sz="960"/>
            </a:lvl7pPr>
            <a:lvl8pPr marL="1920240" indent="0" algn="ctr">
              <a:buNone/>
              <a:defRPr sz="960"/>
            </a:lvl8pPr>
            <a:lvl9pPr marL="2194560" indent="0" algn="ctr">
              <a:buNone/>
              <a:defRPr sz="9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C73046-507A-4C6D-93F0-00C76C3C08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C12DC-E6C2-406A-87F3-5C52E5DD9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850BD-4CDD-49EC-860E-CEF3E0AC0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676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87ADEA-63F8-4A55-B0D7-94CF0ADA3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27D3B7-DCFE-4CB1-BD49-3429AB56B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B3C9E-E812-4F81-93FA-36B4B7475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716BC-F290-4FF4-97BA-6BB5D6792E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4FA843-BA73-4216-A328-675E30E06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325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706CA5-C35F-4615-BCD8-BFFC5BAEB8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5234940" y="535517"/>
            <a:ext cx="1577340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5282F5-FFC9-4771-B418-928965002A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02920" y="535517"/>
            <a:ext cx="4640580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281E00-549E-490E-819C-23D23DA4F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98EFC-196C-495B-AC1D-A3E0B15E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3002F-2C99-498E-A3E9-92417244A7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038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0665-D24F-4963-8243-CD9FF681C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3503C-AAA2-4A14-8153-5538D55BD8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B81F3A-39C2-4263-88DE-CE60F7FB32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F9FF8-5433-4B61-B8A3-0F5DEE6BD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5F240B-FA20-4C68-BBAA-D491B8603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886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2D68A5-A4C0-4C51-AC18-493DD4A77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9110" y="2507617"/>
            <a:ext cx="6309360" cy="4184014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735249-BD5F-442D-982A-5A085451D6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99110" y="6731213"/>
            <a:ext cx="6309360" cy="2200274"/>
          </a:xfrm>
        </p:spPr>
        <p:txBody>
          <a:bodyPr/>
          <a:lstStyle>
            <a:lvl1pPr marL="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1pPr>
            <a:lvl2pPr marL="27432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5486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3pPr>
            <a:lvl4pPr marL="8229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4pPr>
            <a:lvl5pPr marL="109728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5pPr>
            <a:lvl6pPr marL="137160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6pPr>
            <a:lvl7pPr marL="164592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7pPr>
            <a:lvl8pPr marL="192024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8pPr>
            <a:lvl9pPr marL="2194560" indent="0">
              <a:buNone/>
              <a:defRPr sz="9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CEF503-E4AB-4C24-8F7A-9C8E37003C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5B7CD2-171D-464F-97F6-603C0B452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AFED6-5773-48C5-82E8-84856B082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2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E4329-729E-48E3-82C1-80C604E94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EBCE7E-DE3C-417B-88E6-17D7AAE4A3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029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73A6C-6149-4CAC-9C8E-CF8AEEA82D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703320" y="2677584"/>
            <a:ext cx="310896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53D9B4-BF64-4082-86A2-6289C0298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D3C58-93CE-4F41-B167-EDDE75E27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EFFA22-E772-474E-A20A-50CE3596E6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828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9D4D10-9E2B-4AFD-B3D5-F06C34A80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535517"/>
            <a:ext cx="6309360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334565-C3ED-4EBF-BA57-E193143AC8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3873" y="2465706"/>
            <a:ext cx="3094672" cy="120840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869CD5-628D-463E-8F04-A29C84D5AF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3873" y="3674110"/>
            <a:ext cx="309467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04FCFA-D10C-446A-B403-B57D6C7DB5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703320" y="2465706"/>
            <a:ext cx="3109913" cy="1208404"/>
          </a:xfrm>
        </p:spPr>
        <p:txBody>
          <a:bodyPr anchor="b"/>
          <a:lstStyle>
            <a:lvl1pPr marL="0" indent="0">
              <a:buNone/>
              <a:defRPr sz="1440" b="1"/>
            </a:lvl1pPr>
            <a:lvl2pPr marL="274320" indent="0">
              <a:buNone/>
              <a:defRPr sz="1200" b="1"/>
            </a:lvl2pPr>
            <a:lvl3pPr marL="548640" indent="0">
              <a:buNone/>
              <a:defRPr sz="1080" b="1"/>
            </a:lvl3pPr>
            <a:lvl4pPr marL="822960" indent="0">
              <a:buNone/>
              <a:defRPr sz="960" b="1"/>
            </a:lvl4pPr>
            <a:lvl5pPr marL="1097280" indent="0">
              <a:buNone/>
              <a:defRPr sz="960" b="1"/>
            </a:lvl5pPr>
            <a:lvl6pPr marL="1371600" indent="0">
              <a:buNone/>
              <a:defRPr sz="960" b="1"/>
            </a:lvl6pPr>
            <a:lvl7pPr marL="1645920" indent="0">
              <a:buNone/>
              <a:defRPr sz="960" b="1"/>
            </a:lvl7pPr>
            <a:lvl8pPr marL="1920240" indent="0">
              <a:buNone/>
              <a:defRPr sz="960" b="1"/>
            </a:lvl8pPr>
            <a:lvl9pPr marL="2194560" indent="0">
              <a:buNone/>
              <a:defRPr sz="9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83937-E21D-4E85-988F-E059BE6F1F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703320" y="3674110"/>
            <a:ext cx="3109913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C5CFF3-1117-4DDA-91D5-3E9C38A12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2CD1F6-9653-4026-9580-9E05A58E5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A62410-E978-4B1F-90AD-9F0C10747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8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B42888-3318-4D2B-A2A8-8CD55C1D6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28C9B09-F853-4D12-95F8-B0C239B18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893AF8F-5259-4149-B66D-8F70858C8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44C673-E9AD-4BBD-BA70-BF76FF25C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8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C90F70-5951-4307-BCDD-9E0A42D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3170B4-A9C4-4B46-9CF6-839F06FCD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28472F-7586-43D6-BB31-E927298143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205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54B2B-B537-4BE7-BDC7-D760D3EAF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95F5F3-E567-4178-B689-C21EDA01E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913" y="1448224"/>
            <a:ext cx="3703320" cy="7147983"/>
          </a:xfrm>
        </p:spPr>
        <p:txBody>
          <a:bodyPr/>
          <a:lstStyle>
            <a:lvl1pPr>
              <a:defRPr sz="1920"/>
            </a:lvl1pPr>
            <a:lvl2pPr>
              <a:defRPr sz="1680"/>
            </a:lvl2pPr>
            <a:lvl3pPr>
              <a:defRPr sz="144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30778-3F83-4902-B468-6D14682AB4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966DF8-D0F0-4557-B861-8CCEAE32D4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0DBD6F-CF19-4869-991E-94094D92B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AB55DD-ED60-411F-8792-06D15C59E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833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9BB0E-95B0-4444-88B1-65E1366239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873" y="670560"/>
            <a:ext cx="2359342" cy="2346960"/>
          </a:xfrm>
        </p:spPr>
        <p:txBody>
          <a:bodyPr anchor="b"/>
          <a:lstStyle>
            <a:lvl1pPr>
              <a:defRPr sz="19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F39F58-FA78-4BEC-8130-61AFA20256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109913" y="1448224"/>
            <a:ext cx="3703320" cy="7147983"/>
          </a:xfrm>
        </p:spPr>
        <p:txBody>
          <a:bodyPr/>
          <a:lstStyle>
            <a:lvl1pPr marL="0" indent="0">
              <a:buNone/>
              <a:defRPr sz="1920"/>
            </a:lvl1pPr>
            <a:lvl2pPr marL="274320" indent="0">
              <a:buNone/>
              <a:defRPr sz="1680"/>
            </a:lvl2pPr>
            <a:lvl3pPr marL="548640" indent="0">
              <a:buNone/>
              <a:defRPr sz="1440"/>
            </a:lvl3pPr>
            <a:lvl4pPr marL="822960" indent="0">
              <a:buNone/>
              <a:defRPr sz="1200"/>
            </a:lvl4pPr>
            <a:lvl5pPr marL="1097280" indent="0">
              <a:buNone/>
              <a:defRPr sz="1200"/>
            </a:lvl5pPr>
            <a:lvl6pPr marL="1371600" indent="0">
              <a:buNone/>
              <a:defRPr sz="1200"/>
            </a:lvl6pPr>
            <a:lvl7pPr marL="1645920" indent="0">
              <a:buNone/>
              <a:defRPr sz="1200"/>
            </a:lvl7pPr>
            <a:lvl8pPr marL="1920240" indent="0">
              <a:buNone/>
              <a:defRPr sz="1200"/>
            </a:lvl8pPr>
            <a:lvl9pPr marL="2194560" indent="0">
              <a:buNone/>
              <a:defRPr sz="12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A9CE09-422C-4A26-9BB0-CEB933A2F0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03873" y="3017520"/>
            <a:ext cx="2359342" cy="5590329"/>
          </a:xfrm>
        </p:spPr>
        <p:txBody>
          <a:bodyPr/>
          <a:lstStyle>
            <a:lvl1pPr marL="0" indent="0">
              <a:buNone/>
              <a:defRPr sz="960"/>
            </a:lvl1pPr>
            <a:lvl2pPr marL="274320" indent="0">
              <a:buNone/>
              <a:defRPr sz="840"/>
            </a:lvl2pPr>
            <a:lvl3pPr marL="548640" indent="0">
              <a:buNone/>
              <a:defRPr sz="720"/>
            </a:lvl3pPr>
            <a:lvl4pPr marL="822960" indent="0">
              <a:buNone/>
              <a:defRPr sz="600"/>
            </a:lvl4pPr>
            <a:lvl5pPr marL="1097280" indent="0">
              <a:buNone/>
              <a:defRPr sz="600"/>
            </a:lvl5pPr>
            <a:lvl6pPr marL="1371600" indent="0">
              <a:buNone/>
              <a:defRPr sz="600"/>
            </a:lvl6pPr>
            <a:lvl7pPr marL="1645920" indent="0">
              <a:buNone/>
              <a:defRPr sz="600"/>
            </a:lvl7pPr>
            <a:lvl8pPr marL="1920240" indent="0">
              <a:buNone/>
              <a:defRPr sz="600"/>
            </a:lvl8pPr>
            <a:lvl9pPr marL="2194560" indent="0">
              <a:buNone/>
              <a:defRPr sz="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7A8E3C-7C2B-47F8-BD49-537A9ACA6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6D914E-62EA-41E2-963E-436CB91E1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4770A1-4A34-43C4-BA91-136CC23A4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380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8B9148-CB6B-4C20-8426-B2CDCBA2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2920" y="535517"/>
            <a:ext cx="6309360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98E6A6-5B57-49B0-B942-0EC47EC69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2920" y="2677584"/>
            <a:ext cx="6309360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828D97-876C-48B4-9B9A-3AB43786E4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02920" y="9322647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B4187B-F6FF-43F0-9A8D-432DAEBC4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423160" y="9322647"/>
            <a:ext cx="246888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D430FE-95DE-4018-9B38-09EF3815C5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166360" y="9322647"/>
            <a:ext cx="164592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3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48640" rtl="0" eaLnBrk="1" latinLnBrk="0" hangingPunct="1">
        <a:lnSpc>
          <a:spcPct val="90000"/>
        </a:lnSpc>
        <a:spcBef>
          <a:spcPct val="0"/>
        </a:spcBef>
        <a:buNone/>
        <a:defRPr sz="26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7160" indent="-137160" algn="l" defTabSz="54864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44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23444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78308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37160" algn="l" defTabSz="548640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8pPr>
      <a:lvl9pPr marL="2194560" algn="l" defTabSz="548640" rtl="0" eaLnBrk="1" latinLnBrk="0" hangingPunct="1">
        <a:defRPr sz="10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17" Type="http://schemas.openxmlformats.org/officeDocument/2006/relationships/image" Target="../media/image16.jpeg"/><Relationship Id="rId2" Type="http://schemas.openxmlformats.org/officeDocument/2006/relationships/image" Target="../media/image1.jp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19" Type="http://schemas.openxmlformats.org/officeDocument/2006/relationships/image" Target="../media/image18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7732612" y="0"/>
            <a:ext cx="1493851" cy="4844567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-2" y="4930151"/>
            <a:ext cx="7315202" cy="5128249"/>
          </a:xfrm>
          <a:prstGeom prst="rect">
            <a:avLst/>
          </a:prstGeom>
          <a:solidFill>
            <a:srgbClr val="132B5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764263" y="1160062"/>
            <a:ext cx="3786664" cy="2524443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5882"/>
            <a:ext cx="7315198" cy="985839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3689064"/>
            <a:ext cx="7315200" cy="1155503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6 Briarcliff Drive</a:t>
            </a:r>
            <a:br>
              <a:rPr lang="en-US" sz="2800" b="0" cap="none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West Oak Forest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Charleston, SC 29407</a:t>
            </a:r>
            <a:b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</a:br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MLS# 19028568 | $349,900</a:t>
            </a:r>
            <a:endParaRPr lang="en-US" sz="1600" b="0" cap="none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4983252"/>
            <a:ext cx="7315198" cy="2987674"/>
          </a:xfrm>
        </p:spPr>
        <p:txBody>
          <a:bodyPr anchor="ctr">
            <a:no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JUST LISTED in West Ashley (29407) only 2.5 miles from Downtown Charleston, 1.8 miles to I-526 and 4.2 miles to I-26 and walkable to Krispy Kreme, convenience store, multiple shops, endless restaurants, Starbucks and more! This home has been updated and includes a newer roof (2016) and 18 seer HVAC (2017), granite counter tops, stainless appliances, new LVT in the master bath, fresh paint, huge deck, screened gazebo and mature landscaping. with a fenced yard! The rooms are all great size and the master suite offers an extra space that's perfect for a nursery, office, sitting area etc. You'll absolutely love all of the pocket doors downstairs, as this home has so much character! Schedule your appointment to tour 6 Briarcliff Drive today! X flood zone so flood insurance is not mandatory.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Awesome West Ashley Location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Just down from St. Andrews Parks &amp; Recreation (Tennis Courts, Ball Fields, Playground, Indoor Pool etc)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Walk to Whole Foods, Starbucks, Krispy Kreme, Glass Onion, Swig &amp; Swine, Jimmy John's, Zoe's and MORE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  <a:latin typeface="Century Gothic" panose="020B0502020202020204" pitchFamily="34" charset="0"/>
              </a:rPr>
              <a:t>Just down from Avondale!</a:t>
            </a:r>
            <a:endParaRPr lang="en-US" sz="1200" b="1" i="1" u="sng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39464" y="112693"/>
            <a:ext cx="563626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West Ashley</a:t>
            </a:r>
          </a:p>
          <a:p>
            <a:pPr algn="ctr"/>
            <a:r>
              <a:rPr lang="en-US" sz="2800" b="1" dirty="0">
                <a:ln w="3175">
                  <a:noFill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Near Avondale</a:t>
            </a:r>
          </a:p>
        </p:txBody>
      </p:sp>
      <p:sp>
        <p:nvSpPr>
          <p:cNvPr id="5" name="Diagonal Stripe 4"/>
          <p:cNvSpPr/>
          <p:nvPr/>
        </p:nvSpPr>
        <p:spPr>
          <a:xfrm>
            <a:off x="-2221186" y="246552"/>
            <a:ext cx="1827110" cy="1828800"/>
          </a:xfrm>
          <a:prstGeom prst="diagStripe">
            <a:avLst/>
          </a:prstGeom>
          <a:solidFill>
            <a:srgbClr val="FF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8916896">
            <a:off x="-2482292" y="591409"/>
            <a:ext cx="192873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Just Listed!</a:t>
            </a:r>
          </a:p>
          <a:p>
            <a:pPr algn="ctr"/>
            <a:r>
              <a:rPr lang="en-US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Under $280,000</a:t>
            </a:r>
            <a:endParaRPr lang="en-US" sz="1800" b="1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8200" y="9249920"/>
            <a:ext cx="850392" cy="425903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7543800" y="7970925"/>
            <a:ext cx="302337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solidFill>
                  <a:srgbClr val="00325C"/>
                </a:solidFill>
                <a:latin typeface="Century Gothic" panose="020B0502020202020204" pitchFamily="34" charset="0"/>
              </a:rPr>
              <a:t>Beth Moore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M (843) 532-4892</a:t>
            </a:r>
          </a:p>
          <a:p>
            <a:pPr algn="r"/>
            <a:r>
              <a:rPr lang="pt-BR" sz="1200" dirty="0">
                <a:solidFill>
                  <a:srgbClr val="00325C"/>
                </a:solidFill>
                <a:latin typeface="Century Gothic" panose="020B0502020202020204" pitchFamily="34" charset="0"/>
              </a:rPr>
              <a:t>bmoore@carolinaone.com</a:t>
            </a:r>
            <a:endParaRPr lang="en-US" sz="1050" dirty="0">
              <a:solidFill>
                <a:srgbClr val="00325C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35" y="3686884"/>
            <a:ext cx="15443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3595" y="2497501"/>
            <a:ext cx="15551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388" y="2498949"/>
            <a:ext cx="1543257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35" y="1311015"/>
            <a:ext cx="15443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3594" y="123081"/>
            <a:ext cx="15551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1835" y="123081"/>
            <a:ext cx="1555162" cy="1036775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75764" y="3686890"/>
            <a:ext cx="1552993" cy="1036769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91953" y="1310291"/>
            <a:ext cx="1518443" cy="1036775"/>
          </a:xfrm>
          <a:prstGeom prst="rect">
            <a:avLst/>
          </a:prstGeom>
          <a:ln>
            <a:noFill/>
          </a:ln>
          <a:effectLst/>
        </p:spPr>
      </p:pic>
      <p:sp>
        <p:nvSpPr>
          <p:cNvPr id="17" name="Rectangle 16"/>
          <p:cNvSpPr/>
          <p:nvPr/>
        </p:nvSpPr>
        <p:spPr>
          <a:xfrm>
            <a:off x="1571693" y="9189819"/>
            <a:ext cx="3968496" cy="646331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 H. Kandik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 (843) 814-5137 | O (843) 603-4659</a:t>
            </a:r>
          </a:p>
          <a:p>
            <a:pPr algn="ctr"/>
            <a:r>
              <a:rPr lang="pt-BR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Meg@HolyCityRE.com | </a:t>
            </a:r>
            <a:r>
              <a:rPr lang="en-US" sz="1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www.holycityre.com 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573433" y="9772650"/>
            <a:ext cx="3967078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Bennett Construction &amp; Realty </a:t>
            </a:r>
            <a:r>
              <a:rPr lang="en-US" sz="800" b="1">
                <a:solidFill>
                  <a:schemeClr val="bg1"/>
                </a:solidFill>
                <a:latin typeface="Century Gothic" panose="020B0502020202020204" pitchFamily="34" charset="0"/>
              </a:rPr>
              <a:t>| 792 Folly Rd | </a:t>
            </a:r>
            <a:r>
              <a:rPr lang="en-US" sz="800" b="1" dirty="0">
                <a:solidFill>
                  <a:schemeClr val="bg1"/>
                </a:solidFill>
                <a:latin typeface="Century Gothic" panose="020B0502020202020204" pitchFamily="34" charset="0"/>
              </a:rPr>
              <a:t>Charleston, SC 29412</a:t>
            </a:r>
            <a:endParaRPr lang="en-US" sz="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189" y="9176084"/>
            <a:ext cx="806823" cy="822960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968189" y="9176084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CE57DE00-C3F1-48F2-97FC-99CE5EC5A7E6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200" y="615169"/>
            <a:ext cx="1560574" cy="1044735"/>
          </a:xfrm>
          <a:prstGeom prst="ellipse">
            <a:avLst/>
          </a:prstGeom>
          <a:ln w="3175" cap="rnd">
            <a:solidFill>
              <a:srgbClr val="329F58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84878FBC-E114-462C-9848-FB9034E87699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6115" y="795352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547D0364-6955-4CF2-9838-703C204336DD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8955" y="795352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5DBCD41-0B02-4E6A-9545-2AC24DEE6D37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71795" y="7953529"/>
            <a:ext cx="1371600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DE02F4C2-06F0-44B8-954E-7C39DC25F197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12248" y="7953529"/>
            <a:ext cx="1376374" cy="914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F8D91659-E1CF-44BA-85D6-A5BAE2CF5939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855089" y="7953529"/>
            <a:ext cx="1376374" cy="914400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605</TotalTime>
  <Words>276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Trebuchet MS</vt:lpstr>
      <vt:lpstr>Office Theme</vt:lpstr>
      <vt:lpstr>6 Briarcliff Drive West Oak Forest Charleston, SC 29407 MLS# 19028568 | $349,900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99</cp:revision>
  <dcterms:created xsi:type="dcterms:W3CDTF">2006-08-16T00:00:00Z</dcterms:created>
  <dcterms:modified xsi:type="dcterms:W3CDTF">2019-10-10T18:09:34Z</dcterms:modified>
</cp:coreProperties>
</file>