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393047"/>
            <a:ext cx="7772400" cy="87443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7001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Toogoodoo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Chisolm ~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Meggett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, SC 29449 ~ MLS# 17033045 ~ $1,349,999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5392134"/>
            <a:ext cx="4113176" cy="6777965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Looking for a private, serene, incredible waterfront estate with plenty of acreage? Well, look no further! This gated 5 bed, 4 bath home with a dock on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Toogoodoo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Creek is exactly what you’ve been seeking. Enjoy expansive water views throughout this property including a lovely pond on 7.6 acres. You’ll find great attention to luxurious details including dentil crown molding, decorative columns, marble flooring, Brazilian cherry hardwood floors, Palladian windows, tall ceilings, &amp; a wrought iron staircase. The chef’s kitchen features granite counters, a gas range, a center island, &amp; an eat-in area with water views. 6-8 feet at high tide. The dock includes electric, a sink, &amp; a floating dock. An additional studio with kitchen, laundry, &amp; full bath is perfect for a mother-in-law suite.</a:t>
            </a:r>
          </a:p>
          <a:p>
            <a:endParaRPr lang="en-US" sz="1100" b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features granite counters, a center island, breakfast bar, eat-in area with views of the water, a wet bar area and gas range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Marble flooring in the two story foyer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6-8 Feet at high tide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Dental crown molding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Palladian windows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Decorative columns in the dining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fireplace and access to the deck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dual vanity, jacuzzi tub, walk-in tile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Jack-n-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jill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on the top level also has dual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Studio apartment is complete with kitchen, laundry and full bath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Dock has electric, a sink and a drive up floating dock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 is steel framed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Foundation is engineered with 65 foot long concrete pilings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 has reverse osmosis water filter system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Just a short drive to restaurants and shopping in West Ashley and downtown Charleston</a:t>
            </a:r>
            <a:endParaRPr lang="en-US" sz="11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1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viewing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Luxury Lowcountry </a:t>
            </a:r>
            <a:r>
              <a:rPr lang="en-US" sz="4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Escape</a:t>
            </a:r>
            <a:endParaRPr lang="en-US" sz="4400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Missy Reid     Missy@MattOneillTeam.com     (864) 934-5447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15686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3508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62220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7864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8004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6815686"/>
            <a:ext cx="1828800" cy="1216152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5433508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9580042"/>
            <a:ext cx="182880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8197864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10962220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331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2018-08-17T14:38:33Z</dcterms:modified>
</cp:coreProperties>
</file>