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Why Wait For New Construction In Summerville?</a:t>
            </a:r>
          </a:p>
        </p:txBody>
      </p:sp>
      <p:sp>
        <p:nvSpPr>
          <p:cNvPr id="4" name="Rectangle 3"/>
          <p:cNvSpPr/>
          <p:nvPr/>
        </p:nvSpPr>
        <p:spPr>
          <a:xfrm>
            <a:off x="225426" y="4554239"/>
            <a:ext cx="7767639" cy="309315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7002 Kingsley Vale Ct! This sidewalk lined neighborhood is located right next to Summers Corner, with Rollins School of the Arts and Sand Hill Elementary in walking distance! This adorable home greets you with a welcoming porch and great curb appeal. Upon entering, you'll immediately notice the lovely wood flooring and bright foyer. To your right, is a large dining room that could also be used as an office. The living room is a great size and offers tons of natural light. The kitchen overlooks the living room providing a nice open floor plan. The kitchen has plenty of cabinets, an island, a gas cooktop, a pantry and a large eat in area. Head upstairs and you'll find a very large master bedroom. Off the master is the master bath, offering dual vanities, large shower/tub combination and a huge walk in closet. Upstairs you'll also find two more bedrooms, both with great size closets. A full bath, the laundry room and the large loft finish off the second floor. The loft space can be used many ways, media room, exercise room, office...you name it! Head back downstairs and out to the screened in porch which overlooks the large fenced in yard offering tons of privacy and a large patio for grilling. This home has been well maintained. Why wait for new construction?!? Come live in your dream home now! This home is located in Dorchester District 2 and a new Publix shopping center will be built in walk distance! Come see this home today, it won't last!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37687" y="8051634"/>
            <a:ext cx="117054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0116" y="8052997"/>
            <a:ext cx="1179576" cy="78365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93985" y="696290"/>
            <a:ext cx="3820530" cy="254171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6644" y="8052997"/>
            <a:ext cx="1179576" cy="78365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9536" y="8051634"/>
            <a:ext cx="1167263"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4800" y="8051634"/>
            <a:ext cx="118368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7002 Kingsley Vale Court</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Victoria Pointe</a:t>
            </a:r>
          </a:p>
          <a:p>
            <a:pPr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20023402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$259,000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2,150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54823" y="8051634"/>
            <a:ext cx="116974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42183" y="3359146"/>
            <a:ext cx="1161554"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3714" y="3360778"/>
            <a:ext cx="1179576" cy="7831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5623"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18771" y="3359146"/>
            <a:ext cx="117054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35348" y="3359146"/>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3443" y="3360235"/>
            <a:ext cx="1179576" cy="784205"/>
          </a:xfrm>
          <a:prstGeom prst="rect">
            <a:avLst/>
          </a:prstGeom>
        </p:spPr>
      </p:pic>
      <p:pic>
        <p:nvPicPr>
          <p:cNvPr id="22" name="Picture 2">
            <a:extLst>
              <a:ext uri="{FF2B5EF4-FFF2-40B4-BE49-F238E27FC236}">
                <a16:creationId xmlns:a16="http://schemas.microsoft.com/office/drawing/2014/main" id="{3D8CDCD6-6BD4-4956-8E21-16A911B8E334}"/>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353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2020-08-24T14:13:41Z</dcterms:modified>
</cp:coreProperties>
</file>