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50" d="100"/>
          <a:sy n="150" d="100"/>
        </p:scale>
        <p:origin x="-120" y="556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7/8/2014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7/8/2014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7/8/2014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7/8/2014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7/8/2014</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g"/><Relationship Id="rId13" Type="http://schemas.openxmlformats.org/officeDocument/2006/relationships/hyperlink" Target="mailto:Info@coastlineps.com" TargetMode="External"/><Relationship Id="rId3" Type="http://schemas.openxmlformats.org/officeDocument/2006/relationships/image" Target="../media/image3.jpg"/><Relationship Id="rId7" Type="http://schemas.openxmlformats.org/officeDocument/2006/relationships/image" Target="../media/image7.jpg"/><Relationship Id="rId12" Type="http://schemas.openxmlformats.org/officeDocument/2006/relationships/image" Target="../media/image12.pn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g"/><Relationship Id="rId11" Type="http://schemas.openxmlformats.org/officeDocument/2006/relationships/image" Target="../media/image11.jpg"/><Relationship Id="rId5" Type="http://schemas.openxmlformats.org/officeDocument/2006/relationships/image" Target="../media/image5.jpg"/><Relationship Id="rId15" Type="http://schemas.openxmlformats.org/officeDocument/2006/relationships/image" Target="../media/image13.gif"/><Relationship Id="rId10" Type="http://schemas.openxmlformats.org/officeDocument/2006/relationships/image" Target="../media/image10.jpg"/><Relationship Id="rId4" Type="http://schemas.openxmlformats.org/officeDocument/2006/relationships/image" Target="../media/image4.jpg"/><Relationship Id="rId9" Type="http://schemas.openxmlformats.org/officeDocument/2006/relationships/image" Target="../media/image9.jpg"/><Relationship Id="rId14" Type="http://schemas.openxmlformats.org/officeDocument/2006/relationships/hyperlink" Target="http://www.findhomesincharlestonsc.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6858000" cy="1786696"/>
          </a:xfrm>
        </p:spPr>
        <p:txBody>
          <a:bodyPr anchor="t">
            <a:noAutofit/>
          </a:bodyPr>
          <a:lstStyle/>
          <a:p>
            <a:r>
              <a:rPr lang="en-US" sz="3200" dirty="0" smtClean="0">
                <a:latin typeface="Eras Medium ITC" panose="020B0602030504020804" pitchFamily="34" charset="0"/>
                <a:cs typeface="Arial" panose="020B0604020202020204" pitchFamily="34" charset="0"/>
              </a:rPr>
              <a:t>Happy Hour Open House</a:t>
            </a:r>
            <a:br>
              <a:rPr lang="en-US" sz="3200" dirty="0" smtClean="0">
                <a:latin typeface="Eras Medium ITC" panose="020B0602030504020804" pitchFamily="34" charset="0"/>
                <a:cs typeface="Arial" panose="020B0604020202020204" pitchFamily="34" charset="0"/>
              </a:rPr>
            </a:br>
            <a:r>
              <a:rPr lang="en-US" sz="2800" dirty="0" smtClean="0">
                <a:latin typeface="Eras Medium ITC" panose="020B0602030504020804" pitchFamily="34" charset="0"/>
                <a:cs typeface="Arial" panose="020B0604020202020204" pitchFamily="34" charset="0"/>
              </a:rPr>
              <a:t>Thursday, July 10</a:t>
            </a:r>
            <a:r>
              <a:rPr lang="en-US" sz="2800" baseline="30000" dirty="0" smtClean="0">
                <a:latin typeface="Eras Medium ITC" panose="020B0602030504020804" pitchFamily="34" charset="0"/>
                <a:cs typeface="Arial" panose="020B0604020202020204" pitchFamily="34" charset="0"/>
              </a:rPr>
              <a:t>th</a:t>
            </a:r>
            <a:r>
              <a:rPr lang="en-US" sz="2800" dirty="0" smtClean="0">
                <a:latin typeface="Eras Medium ITC" panose="020B0602030504020804" pitchFamily="34" charset="0"/>
                <a:cs typeface="Arial" panose="020B0604020202020204" pitchFamily="34" charset="0"/>
              </a:rPr>
              <a:t>, 4-6:30pm</a:t>
            </a:r>
            <a:br>
              <a:rPr lang="en-US" sz="2800" dirty="0" smtClean="0">
                <a:latin typeface="Eras Medium ITC" panose="020B0602030504020804" pitchFamily="34" charset="0"/>
                <a:cs typeface="Arial" panose="020B0604020202020204" pitchFamily="34" charset="0"/>
              </a:rPr>
            </a:br>
            <a:r>
              <a:rPr lang="en-US" sz="2000" dirty="0" smtClean="0">
                <a:latin typeface="Eras Medium ITC" panose="020B0602030504020804" pitchFamily="34" charset="0"/>
                <a:cs typeface="Arial" panose="020B0604020202020204" pitchFamily="34" charset="0"/>
              </a:rPr>
              <a:t/>
            </a:r>
            <a:br>
              <a:rPr lang="en-US" sz="2000" dirty="0" smtClean="0">
                <a:latin typeface="Eras Medium ITC" panose="020B0602030504020804" pitchFamily="34" charset="0"/>
                <a:cs typeface="Arial" panose="020B0604020202020204" pitchFamily="34" charset="0"/>
              </a:rPr>
            </a:br>
            <a:r>
              <a:rPr lang="en-US" sz="2000" dirty="0" smtClean="0">
                <a:latin typeface="Eras Medium ITC" panose="020B0602030504020804" pitchFamily="34" charset="0"/>
                <a:cs typeface="Arial" panose="020B0604020202020204" pitchFamily="34" charset="0"/>
              </a:rPr>
              <a:t>7003 Old Landing Dr - Tanner Plantation – Hanahan</a:t>
            </a:r>
            <a:endParaRPr lang="en-US" sz="2000" dirty="0">
              <a:latin typeface="Eras Medium ITC" panose="020B0602030504020804" pitchFamily="34" charset="0"/>
              <a:cs typeface="Arial" panose="020B0604020202020204" pitchFamily="34" charset="0"/>
            </a:endParaRPr>
          </a:p>
        </p:txBody>
      </p:sp>
      <p:sp>
        <p:nvSpPr>
          <p:cNvPr id="3" name="Subtitle 2"/>
          <p:cNvSpPr>
            <a:spLocks noGrp="1"/>
          </p:cNvSpPr>
          <p:nvPr>
            <p:ph type="subTitle" idx="1"/>
          </p:nvPr>
        </p:nvSpPr>
        <p:spPr>
          <a:xfrm>
            <a:off x="0" y="6372595"/>
            <a:ext cx="6858000" cy="1628405"/>
          </a:xfrm>
        </p:spPr>
        <p:txBody>
          <a:bodyPr>
            <a:noAutofit/>
          </a:bodyPr>
          <a:lstStyle/>
          <a:p>
            <a:r>
              <a:rPr lang="en-US" sz="1050" dirty="0">
                <a:solidFill>
                  <a:schemeClr val="tx1"/>
                </a:solidFill>
                <a:latin typeface="Arial" panose="020B0604020202020204" pitchFamily="34" charset="0"/>
                <a:cs typeface="Arial" panose="020B0604020202020204" pitchFamily="34" charset="0"/>
              </a:rPr>
              <a:t>You will be absolutely blown away by this incredible custom built elevated construction 3 story 4 BR/3.5 Bath home in Tanner hall. Enjoy views of the creek off the double porches in the front or side of the house and relax in the shade on the screened porch in the back. Utilize the huge 3 car garage for extra storage or a workout room. The elevator shaft will provide for easy transportation of heavy items. You’ll admire the beautiful hard wood floors that you’ll see throughout the entire house. The kitchen is decked out with granite countertops, an island, and top of line appliances. It’s connected to the spacious well-lit family room that has a fireplace.  Sleep comfortably in the master bedroom, which is on the first floor and has a fireplace and a spacious bathroom with a walk in closet. The other three bedrooms as well as another large family/play room are upstairs. You can also delight in the neighborhood amenities such as the pool, tennis courts, play park, and a beautiful dock overlooking the marsh. This is only a small glance at all this property has to offer as there is so much to enjoy about this beautiful home!</a:t>
            </a:r>
          </a:p>
        </p:txBody>
      </p:sp>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l="561" b="10992"/>
          <a:stretch/>
        </p:blipFill>
        <p:spPr>
          <a:xfrm>
            <a:off x="0" y="1786696"/>
            <a:ext cx="3371900" cy="2259404"/>
          </a:xfrm>
          <a:prstGeom prst="rect">
            <a:avLst/>
          </a:prstGeom>
        </p:spPr>
      </p:pic>
      <p:pic>
        <p:nvPicPr>
          <p:cNvPr id="8" name="Picture 7"/>
          <p:cNvPicPr>
            <a:picLocks noChangeAspect="1"/>
          </p:cNvPicPr>
          <p:nvPr/>
        </p:nvPicPr>
        <p:blipFill rotWithShape="1">
          <a:blip r:embed="rId3">
            <a:extLst>
              <a:ext uri="{28A0092B-C50C-407E-A947-70E740481C1C}">
                <a14:useLocalDpi xmlns:a14="http://schemas.microsoft.com/office/drawing/2010/main" val="0"/>
              </a:ext>
            </a:extLst>
          </a:blip>
          <a:srcRect l="2639" t="1" r="1877" b="13243"/>
          <a:stretch/>
        </p:blipFill>
        <p:spPr>
          <a:xfrm>
            <a:off x="3465660" y="1786696"/>
            <a:ext cx="3392340" cy="2259404"/>
          </a:xfrm>
          <a:prstGeom prst="rect">
            <a:avLst/>
          </a:prstGeom>
        </p:spPr>
      </p:pic>
      <p:grpSp>
        <p:nvGrpSpPr>
          <p:cNvPr id="16" name="Group 15"/>
          <p:cNvGrpSpPr/>
          <p:nvPr/>
        </p:nvGrpSpPr>
        <p:grpSpPr>
          <a:xfrm>
            <a:off x="0" y="5272532"/>
            <a:ext cx="6858000" cy="1100063"/>
            <a:chOff x="0" y="5272532"/>
            <a:chExt cx="6858000" cy="1100063"/>
          </a:xfrm>
        </p:grpSpPr>
        <p:pic>
          <p:nvPicPr>
            <p:cNvPr id="5" name="Picture 4"/>
            <p:cNvPicPr>
              <a:picLocks noChangeAspect="1"/>
            </p:cNvPicPr>
            <p:nvPr/>
          </p:nvPicPr>
          <p:blipFill rotWithShape="1">
            <a:blip r:embed="rId4" cstate="print">
              <a:extLst>
                <a:ext uri="{28A0092B-C50C-407E-A947-70E740481C1C}">
                  <a14:useLocalDpi xmlns:a14="http://schemas.microsoft.com/office/drawing/2010/main" val="0"/>
                </a:ext>
              </a:extLst>
            </a:blip>
            <a:srcRect l="2623" t="5925" b="16548"/>
            <a:stretch/>
          </p:blipFill>
          <p:spPr>
            <a:xfrm>
              <a:off x="3467050" y="5275315"/>
              <a:ext cx="1647900" cy="1097280"/>
            </a:xfrm>
            <a:prstGeom prst="rect">
              <a:avLst/>
            </a:prstGeom>
          </p:spPr>
        </p:pic>
        <p:pic>
          <p:nvPicPr>
            <p:cNvPr id="6" name="Picture 5"/>
            <p:cNvPicPr>
              <a:picLocks noChangeAspect="1"/>
            </p:cNvPicPr>
            <p:nvPr/>
          </p:nvPicPr>
          <p:blipFill rotWithShape="1">
            <a:blip r:embed="rId5" cstate="print">
              <a:extLst>
                <a:ext uri="{28A0092B-C50C-407E-A947-70E740481C1C}">
                  <a14:useLocalDpi xmlns:a14="http://schemas.microsoft.com/office/drawing/2010/main" val="0"/>
                </a:ext>
              </a:extLst>
            </a:blip>
            <a:srcRect b="13250"/>
            <a:stretch/>
          </p:blipFill>
          <p:spPr>
            <a:xfrm>
              <a:off x="5210100" y="5275315"/>
              <a:ext cx="1647900" cy="1097280"/>
            </a:xfrm>
            <a:prstGeom prst="rect">
              <a:avLst/>
            </a:prstGeom>
          </p:spPr>
        </p:pic>
        <p:pic>
          <p:nvPicPr>
            <p:cNvPr id="10" name="Picture 9"/>
            <p:cNvPicPr>
              <a:picLocks noChangeAspect="1"/>
            </p:cNvPicPr>
            <p:nvPr/>
          </p:nvPicPr>
          <p:blipFill rotWithShape="1">
            <a:blip r:embed="rId6" cstate="print">
              <a:extLst>
                <a:ext uri="{28A0092B-C50C-407E-A947-70E740481C1C}">
                  <a14:useLocalDpi xmlns:a14="http://schemas.microsoft.com/office/drawing/2010/main" val="0"/>
                </a:ext>
              </a:extLst>
            </a:blip>
            <a:srcRect b="10992"/>
            <a:stretch/>
          </p:blipFill>
          <p:spPr>
            <a:xfrm>
              <a:off x="1724000" y="5272532"/>
              <a:ext cx="1647900" cy="1100063"/>
            </a:xfrm>
            <a:prstGeom prst="rect">
              <a:avLst/>
            </a:prstGeom>
          </p:spPr>
        </p:pic>
        <p:pic>
          <p:nvPicPr>
            <p:cNvPr id="11" name="Picture 10"/>
            <p:cNvPicPr>
              <a:picLocks noChangeAspect="1"/>
            </p:cNvPicPr>
            <p:nvPr/>
          </p:nvPicPr>
          <p:blipFill rotWithShape="1">
            <a:blip r:embed="rId7" cstate="print">
              <a:extLst>
                <a:ext uri="{28A0092B-C50C-407E-A947-70E740481C1C}">
                  <a14:useLocalDpi xmlns:a14="http://schemas.microsoft.com/office/drawing/2010/main" val="0"/>
                </a:ext>
              </a:extLst>
            </a:blip>
            <a:srcRect l="1156" r="-1" b="10992"/>
            <a:stretch/>
          </p:blipFill>
          <p:spPr>
            <a:xfrm>
              <a:off x="0" y="5272532"/>
              <a:ext cx="1628850" cy="1100063"/>
            </a:xfrm>
            <a:prstGeom prst="rect">
              <a:avLst/>
            </a:prstGeom>
          </p:spPr>
        </p:pic>
      </p:grpSp>
      <p:grpSp>
        <p:nvGrpSpPr>
          <p:cNvPr id="17" name="Group 16"/>
          <p:cNvGrpSpPr/>
          <p:nvPr/>
        </p:nvGrpSpPr>
        <p:grpSpPr>
          <a:xfrm>
            <a:off x="0" y="4109284"/>
            <a:ext cx="6858000" cy="1100063"/>
            <a:chOff x="0" y="4115653"/>
            <a:chExt cx="6858000" cy="1100063"/>
          </a:xfrm>
        </p:grpSpPr>
        <p:pic>
          <p:nvPicPr>
            <p:cNvPr id="7" name="Picture 6"/>
            <p:cNvPicPr>
              <a:picLocks noChangeAspect="1"/>
            </p:cNvPicPr>
            <p:nvPr/>
          </p:nvPicPr>
          <p:blipFill rotWithShape="1">
            <a:blip r:embed="rId8" cstate="print">
              <a:extLst>
                <a:ext uri="{28A0092B-C50C-407E-A947-70E740481C1C}">
                  <a14:useLocalDpi xmlns:a14="http://schemas.microsoft.com/office/drawing/2010/main" val="0"/>
                </a:ext>
              </a:extLst>
            </a:blip>
            <a:srcRect l="1159" b="10992"/>
            <a:stretch/>
          </p:blipFill>
          <p:spPr>
            <a:xfrm>
              <a:off x="0" y="4117044"/>
              <a:ext cx="1624682" cy="1097280"/>
            </a:xfrm>
            <a:prstGeom prst="rect">
              <a:avLst/>
            </a:prstGeom>
          </p:spPr>
        </p:pic>
        <p:pic>
          <p:nvPicPr>
            <p:cNvPr id="9" name="Picture 8"/>
            <p:cNvPicPr>
              <a:picLocks noChangeAspect="1"/>
            </p:cNvPicPr>
            <p:nvPr/>
          </p:nvPicPr>
          <p:blipFill rotWithShape="1">
            <a:blip r:embed="rId9" cstate="print">
              <a:extLst>
                <a:ext uri="{28A0092B-C50C-407E-A947-70E740481C1C}">
                  <a14:useLocalDpi xmlns:a14="http://schemas.microsoft.com/office/drawing/2010/main" val="0"/>
                </a:ext>
              </a:extLst>
            </a:blip>
            <a:srcRect b="10992"/>
            <a:stretch/>
          </p:blipFill>
          <p:spPr>
            <a:xfrm>
              <a:off x="1721221" y="4115653"/>
              <a:ext cx="1647900" cy="1100063"/>
            </a:xfrm>
            <a:prstGeom prst="rect">
              <a:avLst/>
            </a:prstGeom>
          </p:spPr>
        </p:pic>
        <p:pic>
          <p:nvPicPr>
            <p:cNvPr id="12" name="Picture 11"/>
            <p:cNvPicPr>
              <a:picLocks noChangeAspect="1"/>
            </p:cNvPicPr>
            <p:nvPr/>
          </p:nvPicPr>
          <p:blipFill rotWithShape="1">
            <a:blip r:embed="rId10" cstate="print">
              <a:extLst>
                <a:ext uri="{28A0092B-C50C-407E-A947-70E740481C1C}">
                  <a14:useLocalDpi xmlns:a14="http://schemas.microsoft.com/office/drawing/2010/main" val="0"/>
                </a:ext>
              </a:extLst>
            </a:blip>
            <a:srcRect b="10992"/>
            <a:stretch/>
          </p:blipFill>
          <p:spPr>
            <a:xfrm>
              <a:off x="5210100" y="4115653"/>
              <a:ext cx="1647900" cy="1100063"/>
            </a:xfrm>
            <a:prstGeom prst="rect">
              <a:avLst/>
            </a:prstGeom>
          </p:spPr>
        </p:pic>
        <p:pic>
          <p:nvPicPr>
            <p:cNvPr id="13" name="Picture 12"/>
            <p:cNvPicPr>
              <a:picLocks noChangeAspect="1"/>
            </p:cNvPicPr>
            <p:nvPr/>
          </p:nvPicPr>
          <p:blipFill rotWithShape="1">
            <a:blip r:embed="rId11" cstate="print">
              <a:extLst>
                <a:ext uri="{28A0092B-C50C-407E-A947-70E740481C1C}">
                  <a14:useLocalDpi xmlns:a14="http://schemas.microsoft.com/office/drawing/2010/main" val="0"/>
                </a:ext>
              </a:extLst>
            </a:blip>
            <a:srcRect b="10992"/>
            <a:stretch/>
          </p:blipFill>
          <p:spPr>
            <a:xfrm>
              <a:off x="3465660" y="4115653"/>
              <a:ext cx="1647900" cy="1100063"/>
            </a:xfrm>
            <a:prstGeom prst="rect">
              <a:avLst/>
            </a:prstGeom>
          </p:spPr>
        </p:pic>
      </p:grpSp>
      <p:grpSp>
        <p:nvGrpSpPr>
          <p:cNvPr id="20" name="Group 19"/>
          <p:cNvGrpSpPr/>
          <p:nvPr/>
        </p:nvGrpSpPr>
        <p:grpSpPr>
          <a:xfrm>
            <a:off x="5113560" y="8229600"/>
            <a:ext cx="1667520" cy="869116"/>
            <a:chOff x="5113560" y="8229600"/>
            <a:chExt cx="1667520" cy="869116"/>
          </a:xfrm>
        </p:grpSpPr>
        <p:pic>
          <p:nvPicPr>
            <p:cNvPr id="14" name="Picture 13"/>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5338975" y="8229600"/>
              <a:ext cx="1216691" cy="446120"/>
            </a:xfrm>
            <a:prstGeom prst="rect">
              <a:avLst/>
            </a:prstGeom>
          </p:spPr>
        </p:pic>
        <p:sp>
          <p:nvSpPr>
            <p:cNvPr id="15" name="Rectangle 14"/>
            <p:cNvSpPr/>
            <p:nvPr/>
          </p:nvSpPr>
          <p:spPr>
            <a:xfrm>
              <a:off x="5113560" y="8575496"/>
              <a:ext cx="1667520" cy="523220"/>
            </a:xfrm>
            <a:prstGeom prst="rect">
              <a:avLst/>
            </a:prstGeom>
          </p:spPr>
          <p:txBody>
            <a:bodyPr wrap="square">
              <a:spAutoFit/>
            </a:bodyPr>
            <a:lstStyle/>
            <a:p>
              <a:pPr algn="ctr"/>
              <a:r>
                <a:rPr lang="en-US" sz="700" dirty="0" smtClean="0">
                  <a:latin typeface="Arial" panose="020B0604020202020204" pitchFamily="34" charset="0"/>
                  <a:cs typeface="Arial" panose="020B0604020202020204" pitchFamily="34" charset="0"/>
                </a:rPr>
                <a:t>Phone</a:t>
              </a:r>
              <a:r>
                <a:rPr lang="en-US" sz="700" dirty="0">
                  <a:latin typeface="Arial" panose="020B0604020202020204" pitchFamily="34" charset="0"/>
                  <a:cs typeface="Arial" panose="020B0604020202020204" pitchFamily="34" charset="0"/>
                </a:rPr>
                <a:t>: 843-568-7475</a:t>
              </a:r>
              <a:br>
                <a:rPr lang="en-US" sz="700" dirty="0">
                  <a:latin typeface="Arial" panose="020B0604020202020204" pitchFamily="34" charset="0"/>
                  <a:cs typeface="Arial" panose="020B0604020202020204" pitchFamily="34" charset="0"/>
                </a:rPr>
              </a:br>
              <a:r>
                <a:rPr lang="en-US" sz="700" dirty="0">
                  <a:latin typeface="Arial" panose="020B0604020202020204" pitchFamily="34" charset="0"/>
                  <a:cs typeface="Arial" panose="020B0604020202020204" pitchFamily="34" charset="0"/>
                </a:rPr>
                <a:t>Fax: 843-725-0183 </a:t>
              </a:r>
              <a:br>
                <a:rPr lang="en-US" sz="700" dirty="0">
                  <a:latin typeface="Arial" panose="020B0604020202020204" pitchFamily="34" charset="0"/>
                  <a:cs typeface="Arial" panose="020B0604020202020204" pitchFamily="34" charset="0"/>
                </a:rPr>
              </a:br>
              <a:r>
                <a:rPr lang="en-US" sz="700" u="sng" dirty="0">
                  <a:latin typeface="Arial" panose="020B0604020202020204" pitchFamily="34" charset="0"/>
                  <a:cs typeface="Arial" panose="020B0604020202020204" pitchFamily="34" charset="0"/>
                  <a:hlinkClick r:id="rId13"/>
                </a:rPr>
                <a:t>Info@coastlineps.com</a:t>
              </a:r>
              <a:r>
                <a:rPr lang="en-US" sz="700" dirty="0">
                  <a:latin typeface="Arial" panose="020B0604020202020204" pitchFamily="34" charset="0"/>
                  <a:cs typeface="Arial" panose="020B0604020202020204" pitchFamily="34" charset="0"/>
                </a:rPr>
                <a:t> </a:t>
              </a:r>
              <a:br>
                <a:rPr lang="en-US" sz="700" dirty="0">
                  <a:latin typeface="Arial" panose="020B0604020202020204" pitchFamily="34" charset="0"/>
                  <a:cs typeface="Arial" panose="020B0604020202020204" pitchFamily="34" charset="0"/>
                </a:rPr>
              </a:br>
              <a:r>
                <a:rPr lang="en-US" sz="700" u="sng" dirty="0">
                  <a:latin typeface="Arial" panose="020B0604020202020204" pitchFamily="34" charset="0"/>
                  <a:cs typeface="Arial" panose="020B0604020202020204" pitchFamily="34" charset="0"/>
                  <a:hlinkClick r:id="rId14"/>
                </a:rPr>
                <a:t>www.findhomesincharlestonsc.com</a:t>
              </a:r>
              <a:r>
                <a:rPr lang="en-US" sz="700" dirty="0">
                  <a:latin typeface="Arial" panose="020B0604020202020204" pitchFamily="34" charset="0"/>
                  <a:cs typeface="Arial" panose="020B0604020202020204" pitchFamily="34" charset="0"/>
                </a:rPr>
                <a:t> </a:t>
              </a:r>
            </a:p>
          </p:txBody>
        </p:sp>
      </p:grpSp>
      <p:pic>
        <p:nvPicPr>
          <p:cNvPr id="18" name="Picture 17"/>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76201" y="8361227"/>
            <a:ext cx="2868073" cy="605862"/>
          </a:xfrm>
          <a:prstGeom prst="rect">
            <a:avLst/>
          </a:prstGeom>
        </p:spPr>
      </p:pic>
    </p:spTree>
    <p:extLst>
      <p:ext uri="{BB962C8B-B14F-4D97-AF65-F5344CB8AC3E}">
        <p14:creationId xmlns:p14="http://schemas.microsoft.com/office/powerpoint/2010/main" val="19144713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TotalTime>
  <Words>225</Words>
  <Application>Microsoft Office PowerPoint</Application>
  <PresentationFormat>On-screen Show (4:3)</PresentationFormat>
  <Paragraphs>3</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Happy Hour Open House Thursday, July 10th, 4-6:30pm  7003 Old Landing Dr - Tanner Plantation – Hanahan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Happy Hour Open House Thursday, July 10th, 4-6pm 7003 Old Landing Dr Tanner Plantation – Hanahan</dc:title>
  <dc:creator>CVH360</dc:creator>
  <cp:lastModifiedBy>atp1313@gmail.com</cp:lastModifiedBy>
  <cp:revision>9</cp:revision>
  <dcterms:created xsi:type="dcterms:W3CDTF">2006-08-16T00:00:00Z</dcterms:created>
  <dcterms:modified xsi:type="dcterms:W3CDTF">2014-07-08T15:50:12Z</dcterms:modified>
</cp:coreProperties>
</file>