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5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661"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554BE-1530-4995-9C68-8CCE5980D21E}"/>
              </a:ext>
            </a:extLst>
          </p:cNvPr>
          <p:cNvSpPr>
            <a:spLocks noGrp="1"/>
          </p:cNvSpPr>
          <p:nvPr>
            <p:ph type="ctrTitle"/>
          </p:nvPr>
        </p:nvSpPr>
        <p:spPr>
          <a:xfrm>
            <a:off x="1028700" y="1646133"/>
            <a:ext cx="6172200" cy="3501813"/>
          </a:xfrm>
        </p:spPr>
        <p:txBody>
          <a:bodyPr anchor="b"/>
          <a:lstStyle>
            <a:lvl1pPr algn="ctr">
              <a:defRPr sz="4050"/>
            </a:lvl1pPr>
          </a:lstStyle>
          <a:p>
            <a:r>
              <a:rPr lang="en-US"/>
              <a:t>Click to edit Master title style</a:t>
            </a:r>
          </a:p>
        </p:txBody>
      </p:sp>
      <p:sp>
        <p:nvSpPr>
          <p:cNvPr id="3" name="Subtitle 2">
            <a:extLst>
              <a:ext uri="{FF2B5EF4-FFF2-40B4-BE49-F238E27FC236}">
                <a16:creationId xmlns:a16="http://schemas.microsoft.com/office/drawing/2014/main" id="{E44D16D5-8088-42BD-B5CB-3DA675226417}"/>
              </a:ext>
            </a:extLst>
          </p:cNvPr>
          <p:cNvSpPr>
            <a:spLocks noGrp="1"/>
          </p:cNvSpPr>
          <p:nvPr>
            <p:ph type="subTitle" idx="1"/>
          </p:nvPr>
        </p:nvSpPr>
        <p:spPr>
          <a:xfrm>
            <a:off x="1028700" y="5282989"/>
            <a:ext cx="6172200" cy="2428451"/>
          </a:xfrm>
        </p:spPr>
        <p:txBody>
          <a:bodyPr/>
          <a:lstStyle>
            <a:lvl1pPr marL="0" indent="0" algn="ctr">
              <a:buNone/>
              <a:defRPr sz="1620"/>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en-US"/>
              <a:t>Click to edit Master subtitle style</a:t>
            </a:r>
          </a:p>
        </p:txBody>
      </p:sp>
      <p:sp>
        <p:nvSpPr>
          <p:cNvPr id="4" name="Date Placeholder 3">
            <a:extLst>
              <a:ext uri="{FF2B5EF4-FFF2-40B4-BE49-F238E27FC236}">
                <a16:creationId xmlns:a16="http://schemas.microsoft.com/office/drawing/2014/main" id="{F3B48594-4CB1-49FD-B8E9-D9C35A12112F}"/>
              </a:ext>
            </a:extLst>
          </p:cNvPr>
          <p:cNvSpPr>
            <a:spLocks noGrp="1"/>
          </p:cNvSpPr>
          <p:nvPr>
            <p:ph type="dt" sz="half" idx="10"/>
          </p:nvPr>
        </p:nvSpPr>
        <p:spPr/>
        <p:txBody>
          <a:bodyPr/>
          <a:lstStyle/>
          <a:p>
            <a:fld id="{4F8AA163-ADB9-4D73-93F7-EFC8B7E0FF67}" type="datetimeFigureOut">
              <a:rPr lang="en-US" smtClean="0"/>
              <a:t>6/28/2021</a:t>
            </a:fld>
            <a:endParaRPr lang="en-US"/>
          </a:p>
        </p:txBody>
      </p:sp>
      <p:sp>
        <p:nvSpPr>
          <p:cNvPr id="5" name="Footer Placeholder 4">
            <a:extLst>
              <a:ext uri="{FF2B5EF4-FFF2-40B4-BE49-F238E27FC236}">
                <a16:creationId xmlns:a16="http://schemas.microsoft.com/office/drawing/2014/main" id="{1F69A3CA-F420-496C-A96F-9AC069AFF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D5CCA-A0A2-4B6C-8547-C6BDF72EB27D}"/>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281960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7FC4-E9D3-41FD-BD35-8AD262F2F0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D6EF47-2243-49DA-93B9-75660E9614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419A8-6C33-4DE8-92E6-C35C40F9D25F}"/>
              </a:ext>
            </a:extLst>
          </p:cNvPr>
          <p:cNvSpPr>
            <a:spLocks noGrp="1"/>
          </p:cNvSpPr>
          <p:nvPr>
            <p:ph type="dt" sz="half" idx="10"/>
          </p:nvPr>
        </p:nvSpPr>
        <p:spPr/>
        <p:txBody>
          <a:bodyPr/>
          <a:lstStyle/>
          <a:p>
            <a:fld id="{4F8AA163-ADB9-4D73-93F7-EFC8B7E0FF67}" type="datetimeFigureOut">
              <a:rPr lang="en-US" smtClean="0"/>
              <a:t>6/28/2021</a:t>
            </a:fld>
            <a:endParaRPr lang="en-US"/>
          </a:p>
        </p:txBody>
      </p:sp>
      <p:sp>
        <p:nvSpPr>
          <p:cNvPr id="5" name="Footer Placeholder 4">
            <a:extLst>
              <a:ext uri="{FF2B5EF4-FFF2-40B4-BE49-F238E27FC236}">
                <a16:creationId xmlns:a16="http://schemas.microsoft.com/office/drawing/2014/main" id="{84C97A3B-23C3-48D7-A182-949A3F542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7C3A8-A62A-4E5B-A4A1-6640EDB98975}"/>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237410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D5AC30-3E9B-4388-9FE9-FD4DA554AF12}"/>
              </a:ext>
            </a:extLst>
          </p:cNvPr>
          <p:cNvSpPr>
            <a:spLocks noGrp="1"/>
          </p:cNvSpPr>
          <p:nvPr>
            <p:ph type="title" orient="vert"/>
          </p:nvPr>
        </p:nvSpPr>
        <p:spPr>
          <a:xfrm>
            <a:off x="5889307" y="535517"/>
            <a:ext cx="1774508"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F92B27-6619-4330-8CED-402D5070B4F3}"/>
              </a:ext>
            </a:extLst>
          </p:cNvPr>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45642-52B2-4152-9329-F938189DD55C}"/>
              </a:ext>
            </a:extLst>
          </p:cNvPr>
          <p:cNvSpPr>
            <a:spLocks noGrp="1"/>
          </p:cNvSpPr>
          <p:nvPr>
            <p:ph type="dt" sz="half" idx="10"/>
          </p:nvPr>
        </p:nvSpPr>
        <p:spPr/>
        <p:txBody>
          <a:bodyPr/>
          <a:lstStyle/>
          <a:p>
            <a:fld id="{4F8AA163-ADB9-4D73-93F7-EFC8B7E0FF67}" type="datetimeFigureOut">
              <a:rPr lang="en-US" smtClean="0"/>
              <a:t>6/28/2021</a:t>
            </a:fld>
            <a:endParaRPr lang="en-US"/>
          </a:p>
        </p:txBody>
      </p:sp>
      <p:sp>
        <p:nvSpPr>
          <p:cNvPr id="5" name="Footer Placeholder 4">
            <a:extLst>
              <a:ext uri="{FF2B5EF4-FFF2-40B4-BE49-F238E27FC236}">
                <a16:creationId xmlns:a16="http://schemas.microsoft.com/office/drawing/2014/main" id="{4C839504-9FF3-44F1-8EEC-01B550D87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26E46-2C03-45E1-8B19-22EE5C3E1C59}"/>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61128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E1F2-5E1E-40D7-AC21-9DBE084D0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0A6747-13F9-4FAA-8FC2-9F6892F730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CFAEE-2496-40CC-A677-F9CFC102913C}"/>
              </a:ext>
            </a:extLst>
          </p:cNvPr>
          <p:cNvSpPr>
            <a:spLocks noGrp="1"/>
          </p:cNvSpPr>
          <p:nvPr>
            <p:ph type="dt" sz="half" idx="10"/>
          </p:nvPr>
        </p:nvSpPr>
        <p:spPr/>
        <p:txBody>
          <a:bodyPr/>
          <a:lstStyle/>
          <a:p>
            <a:fld id="{4F8AA163-ADB9-4D73-93F7-EFC8B7E0FF67}" type="datetimeFigureOut">
              <a:rPr lang="en-US" smtClean="0"/>
              <a:t>6/28/2021</a:t>
            </a:fld>
            <a:endParaRPr lang="en-US"/>
          </a:p>
        </p:txBody>
      </p:sp>
      <p:sp>
        <p:nvSpPr>
          <p:cNvPr id="5" name="Footer Placeholder 4">
            <a:extLst>
              <a:ext uri="{FF2B5EF4-FFF2-40B4-BE49-F238E27FC236}">
                <a16:creationId xmlns:a16="http://schemas.microsoft.com/office/drawing/2014/main" id="{6F649E43-BB4C-41F3-AFA3-9C5319CFF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DF507-843D-43F9-96F3-D8E6CD3E79AC}"/>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45900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0283-871A-48A0-A75D-5DF92C5C0A5D}"/>
              </a:ext>
            </a:extLst>
          </p:cNvPr>
          <p:cNvSpPr>
            <a:spLocks noGrp="1"/>
          </p:cNvSpPr>
          <p:nvPr>
            <p:ph type="title"/>
          </p:nvPr>
        </p:nvSpPr>
        <p:spPr>
          <a:xfrm>
            <a:off x="561499" y="2507617"/>
            <a:ext cx="7098030" cy="4184014"/>
          </a:xfrm>
        </p:spPr>
        <p:txBody>
          <a:bodyPr anchor="b"/>
          <a:lstStyle>
            <a:lvl1pPr>
              <a:defRPr sz="4050"/>
            </a:lvl1pPr>
          </a:lstStyle>
          <a:p>
            <a:r>
              <a:rPr lang="en-US"/>
              <a:t>Click to edit Master title style</a:t>
            </a:r>
          </a:p>
        </p:txBody>
      </p:sp>
      <p:sp>
        <p:nvSpPr>
          <p:cNvPr id="3" name="Text Placeholder 2">
            <a:extLst>
              <a:ext uri="{FF2B5EF4-FFF2-40B4-BE49-F238E27FC236}">
                <a16:creationId xmlns:a16="http://schemas.microsoft.com/office/drawing/2014/main" id="{409A16F7-BEB3-49FE-8251-0B3448183CCE}"/>
              </a:ext>
            </a:extLst>
          </p:cNvPr>
          <p:cNvSpPr>
            <a:spLocks noGrp="1"/>
          </p:cNvSpPr>
          <p:nvPr>
            <p:ph type="body" idx="1"/>
          </p:nvPr>
        </p:nvSpPr>
        <p:spPr>
          <a:xfrm>
            <a:off x="561499" y="6731213"/>
            <a:ext cx="7098030" cy="2200274"/>
          </a:xfrm>
        </p:spPr>
        <p:txBody>
          <a:bodyPr/>
          <a:lstStyle>
            <a:lvl1pPr marL="0" indent="0">
              <a:buNone/>
              <a:defRPr sz="1620">
                <a:solidFill>
                  <a:schemeClr val="tx1">
                    <a:tint val="75000"/>
                  </a:schemeClr>
                </a:solidFill>
              </a:defRPr>
            </a:lvl1pPr>
            <a:lvl2pPr marL="308610" indent="0">
              <a:buNone/>
              <a:defRPr sz="1350">
                <a:solidFill>
                  <a:schemeClr val="tx1">
                    <a:tint val="75000"/>
                  </a:schemeClr>
                </a:solidFill>
              </a:defRPr>
            </a:lvl2pPr>
            <a:lvl3pPr marL="617220" indent="0">
              <a:buNone/>
              <a:defRPr sz="1215">
                <a:solidFill>
                  <a:schemeClr val="tx1">
                    <a:tint val="75000"/>
                  </a:schemeClr>
                </a:solidFill>
              </a:defRPr>
            </a:lvl3pPr>
            <a:lvl4pPr marL="925830" indent="0">
              <a:buNone/>
              <a:defRPr sz="1080">
                <a:solidFill>
                  <a:schemeClr val="tx1">
                    <a:tint val="75000"/>
                  </a:schemeClr>
                </a:solidFill>
              </a:defRPr>
            </a:lvl4pPr>
            <a:lvl5pPr marL="1234440" indent="0">
              <a:buNone/>
              <a:defRPr sz="1080">
                <a:solidFill>
                  <a:schemeClr val="tx1">
                    <a:tint val="75000"/>
                  </a:schemeClr>
                </a:solidFill>
              </a:defRPr>
            </a:lvl5pPr>
            <a:lvl6pPr marL="1543050" indent="0">
              <a:buNone/>
              <a:defRPr sz="1080">
                <a:solidFill>
                  <a:schemeClr val="tx1">
                    <a:tint val="75000"/>
                  </a:schemeClr>
                </a:solidFill>
              </a:defRPr>
            </a:lvl6pPr>
            <a:lvl7pPr marL="1851660" indent="0">
              <a:buNone/>
              <a:defRPr sz="1080">
                <a:solidFill>
                  <a:schemeClr val="tx1">
                    <a:tint val="75000"/>
                  </a:schemeClr>
                </a:solidFill>
              </a:defRPr>
            </a:lvl7pPr>
            <a:lvl8pPr marL="2160270" indent="0">
              <a:buNone/>
              <a:defRPr sz="1080">
                <a:solidFill>
                  <a:schemeClr val="tx1">
                    <a:tint val="75000"/>
                  </a:schemeClr>
                </a:solidFill>
              </a:defRPr>
            </a:lvl8pPr>
            <a:lvl9pPr marL="2468880" indent="0">
              <a:buNone/>
              <a:defRPr sz="108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F23A49-6E3E-45C5-938D-3664A5FE1486}"/>
              </a:ext>
            </a:extLst>
          </p:cNvPr>
          <p:cNvSpPr>
            <a:spLocks noGrp="1"/>
          </p:cNvSpPr>
          <p:nvPr>
            <p:ph type="dt" sz="half" idx="10"/>
          </p:nvPr>
        </p:nvSpPr>
        <p:spPr/>
        <p:txBody>
          <a:bodyPr/>
          <a:lstStyle/>
          <a:p>
            <a:fld id="{4F8AA163-ADB9-4D73-93F7-EFC8B7E0FF67}" type="datetimeFigureOut">
              <a:rPr lang="en-US" smtClean="0"/>
              <a:t>6/28/2021</a:t>
            </a:fld>
            <a:endParaRPr lang="en-US"/>
          </a:p>
        </p:txBody>
      </p:sp>
      <p:sp>
        <p:nvSpPr>
          <p:cNvPr id="5" name="Footer Placeholder 4">
            <a:extLst>
              <a:ext uri="{FF2B5EF4-FFF2-40B4-BE49-F238E27FC236}">
                <a16:creationId xmlns:a16="http://schemas.microsoft.com/office/drawing/2014/main" id="{763B3EAE-F504-4767-9D68-E9084A326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2D9BB-52CA-45BF-83CF-4A4CF5ECC736}"/>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375787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3720F-7BF5-4810-8B9C-FB01AD71B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DA479A-C696-4CAF-8C47-F30F0041E089}"/>
              </a:ext>
            </a:extLst>
          </p:cNvPr>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2DD3C5-3D6F-4958-9F00-42C580631E7F}"/>
              </a:ext>
            </a:extLst>
          </p:cNvPr>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F8D65-A831-4341-A3E1-45751592AD9D}"/>
              </a:ext>
            </a:extLst>
          </p:cNvPr>
          <p:cNvSpPr>
            <a:spLocks noGrp="1"/>
          </p:cNvSpPr>
          <p:nvPr>
            <p:ph type="dt" sz="half" idx="10"/>
          </p:nvPr>
        </p:nvSpPr>
        <p:spPr/>
        <p:txBody>
          <a:bodyPr/>
          <a:lstStyle/>
          <a:p>
            <a:fld id="{4F8AA163-ADB9-4D73-93F7-EFC8B7E0FF67}" type="datetimeFigureOut">
              <a:rPr lang="en-US" smtClean="0"/>
              <a:t>6/28/2021</a:t>
            </a:fld>
            <a:endParaRPr lang="en-US"/>
          </a:p>
        </p:txBody>
      </p:sp>
      <p:sp>
        <p:nvSpPr>
          <p:cNvPr id="6" name="Footer Placeholder 5">
            <a:extLst>
              <a:ext uri="{FF2B5EF4-FFF2-40B4-BE49-F238E27FC236}">
                <a16:creationId xmlns:a16="http://schemas.microsoft.com/office/drawing/2014/main" id="{125DF598-C33A-4F89-BB43-907E5FB40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E4ED62-0294-4574-9A88-4F3410171701}"/>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334735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2270-DDEE-48FB-BB38-7E67AF635971}"/>
              </a:ext>
            </a:extLst>
          </p:cNvPr>
          <p:cNvSpPr>
            <a:spLocks noGrp="1"/>
          </p:cNvSpPr>
          <p:nvPr>
            <p:ph type="title"/>
          </p:nvPr>
        </p:nvSpPr>
        <p:spPr>
          <a:xfrm>
            <a:off x="566857" y="535517"/>
            <a:ext cx="7098030"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7BE4F9-13D6-492D-8BE2-4B095BC196FC}"/>
              </a:ext>
            </a:extLst>
          </p:cNvPr>
          <p:cNvSpPr>
            <a:spLocks noGrp="1"/>
          </p:cNvSpPr>
          <p:nvPr>
            <p:ph type="body" idx="1"/>
          </p:nvPr>
        </p:nvSpPr>
        <p:spPr>
          <a:xfrm>
            <a:off x="566857" y="2465706"/>
            <a:ext cx="3481506" cy="1208404"/>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4" name="Content Placeholder 3">
            <a:extLst>
              <a:ext uri="{FF2B5EF4-FFF2-40B4-BE49-F238E27FC236}">
                <a16:creationId xmlns:a16="http://schemas.microsoft.com/office/drawing/2014/main" id="{1493AEFA-E6F9-4D82-BD5B-2255AE0CB474}"/>
              </a:ext>
            </a:extLst>
          </p:cNvPr>
          <p:cNvSpPr>
            <a:spLocks noGrp="1"/>
          </p:cNvSpPr>
          <p:nvPr>
            <p:ph sz="half" idx="2"/>
          </p:nvPr>
        </p:nvSpPr>
        <p:spPr>
          <a:xfrm>
            <a:off x="566857"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87451E-CBA6-46B9-9860-B2AD188929EB}"/>
              </a:ext>
            </a:extLst>
          </p:cNvPr>
          <p:cNvSpPr>
            <a:spLocks noGrp="1"/>
          </p:cNvSpPr>
          <p:nvPr>
            <p:ph type="body" sz="quarter" idx="3"/>
          </p:nvPr>
        </p:nvSpPr>
        <p:spPr>
          <a:xfrm>
            <a:off x="4166235" y="2465706"/>
            <a:ext cx="3498652" cy="1208404"/>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6" name="Content Placeholder 5">
            <a:extLst>
              <a:ext uri="{FF2B5EF4-FFF2-40B4-BE49-F238E27FC236}">
                <a16:creationId xmlns:a16="http://schemas.microsoft.com/office/drawing/2014/main" id="{764E5368-3285-4254-B37C-D88E2DD555D3}"/>
              </a:ext>
            </a:extLst>
          </p:cNvPr>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B128A9-D01B-4366-89B7-FB5AE93F0744}"/>
              </a:ext>
            </a:extLst>
          </p:cNvPr>
          <p:cNvSpPr>
            <a:spLocks noGrp="1"/>
          </p:cNvSpPr>
          <p:nvPr>
            <p:ph type="dt" sz="half" idx="10"/>
          </p:nvPr>
        </p:nvSpPr>
        <p:spPr/>
        <p:txBody>
          <a:bodyPr/>
          <a:lstStyle/>
          <a:p>
            <a:fld id="{4F8AA163-ADB9-4D73-93F7-EFC8B7E0FF67}" type="datetimeFigureOut">
              <a:rPr lang="en-US" smtClean="0"/>
              <a:t>6/28/2021</a:t>
            </a:fld>
            <a:endParaRPr lang="en-US"/>
          </a:p>
        </p:txBody>
      </p:sp>
      <p:sp>
        <p:nvSpPr>
          <p:cNvPr id="8" name="Footer Placeholder 7">
            <a:extLst>
              <a:ext uri="{FF2B5EF4-FFF2-40B4-BE49-F238E27FC236}">
                <a16:creationId xmlns:a16="http://schemas.microsoft.com/office/drawing/2014/main" id="{13567A05-6CF8-4698-B72E-B7F04B61F6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DED7ED-2179-4284-BC6F-7EE629A77B7E}"/>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21772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2CFB-A21A-411A-A8C6-DC5F8D1D16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F1411A-CD21-4715-BA45-3243E161707F}"/>
              </a:ext>
            </a:extLst>
          </p:cNvPr>
          <p:cNvSpPr>
            <a:spLocks noGrp="1"/>
          </p:cNvSpPr>
          <p:nvPr>
            <p:ph type="dt" sz="half" idx="10"/>
          </p:nvPr>
        </p:nvSpPr>
        <p:spPr/>
        <p:txBody>
          <a:bodyPr/>
          <a:lstStyle/>
          <a:p>
            <a:fld id="{4F8AA163-ADB9-4D73-93F7-EFC8B7E0FF67}" type="datetimeFigureOut">
              <a:rPr lang="en-US" smtClean="0"/>
              <a:t>6/28/2021</a:t>
            </a:fld>
            <a:endParaRPr lang="en-US"/>
          </a:p>
        </p:txBody>
      </p:sp>
      <p:sp>
        <p:nvSpPr>
          <p:cNvPr id="4" name="Footer Placeholder 3">
            <a:extLst>
              <a:ext uri="{FF2B5EF4-FFF2-40B4-BE49-F238E27FC236}">
                <a16:creationId xmlns:a16="http://schemas.microsoft.com/office/drawing/2014/main" id="{AC80F24D-BD7D-4C3C-AFCE-CDB0B051A8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A9C02D-1709-4452-AA78-D029F3EDE372}"/>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81627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47E747-A24B-4E88-A609-BAC240295B7C}"/>
              </a:ext>
            </a:extLst>
          </p:cNvPr>
          <p:cNvSpPr>
            <a:spLocks noGrp="1"/>
          </p:cNvSpPr>
          <p:nvPr>
            <p:ph type="dt" sz="half" idx="10"/>
          </p:nvPr>
        </p:nvSpPr>
        <p:spPr/>
        <p:txBody>
          <a:bodyPr/>
          <a:lstStyle/>
          <a:p>
            <a:fld id="{4F8AA163-ADB9-4D73-93F7-EFC8B7E0FF67}" type="datetimeFigureOut">
              <a:rPr lang="en-US" smtClean="0"/>
              <a:t>6/28/2021</a:t>
            </a:fld>
            <a:endParaRPr lang="en-US"/>
          </a:p>
        </p:txBody>
      </p:sp>
      <p:sp>
        <p:nvSpPr>
          <p:cNvPr id="3" name="Footer Placeholder 2">
            <a:extLst>
              <a:ext uri="{FF2B5EF4-FFF2-40B4-BE49-F238E27FC236}">
                <a16:creationId xmlns:a16="http://schemas.microsoft.com/office/drawing/2014/main" id="{FD108693-3342-491F-BB94-647733FCAD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EFCF6D-A899-4A9D-9595-DBA1B2EB3B3D}"/>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97965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A8E2-0285-4A7C-98E3-8E935AEED174}"/>
              </a:ext>
            </a:extLst>
          </p:cNvPr>
          <p:cNvSpPr>
            <a:spLocks noGrp="1"/>
          </p:cNvSpPr>
          <p:nvPr>
            <p:ph type="title"/>
          </p:nvPr>
        </p:nvSpPr>
        <p:spPr>
          <a:xfrm>
            <a:off x="566857" y="670560"/>
            <a:ext cx="2654260" cy="2346960"/>
          </a:xfrm>
        </p:spPr>
        <p:txBody>
          <a:bodyPr anchor="b"/>
          <a:lstStyle>
            <a:lvl1pPr>
              <a:defRPr sz="2160"/>
            </a:lvl1pPr>
          </a:lstStyle>
          <a:p>
            <a:r>
              <a:rPr lang="en-US"/>
              <a:t>Click to edit Master title style</a:t>
            </a:r>
          </a:p>
        </p:txBody>
      </p:sp>
      <p:sp>
        <p:nvSpPr>
          <p:cNvPr id="3" name="Content Placeholder 2">
            <a:extLst>
              <a:ext uri="{FF2B5EF4-FFF2-40B4-BE49-F238E27FC236}">
                <a16:creationId xmlns:a16="http://schemas.microsoft.com/office/drawing/2014/main" id="{25E5F8A8-5CFF-4E96-9A12-D5C0A9DCDA93}"/>
              </a:ext>
            </a:extLst>
          </p:cNvPr>
          <p:cNvSpPr>
            <a:spLocks noGrp="1"/>
          </p:cNvSpPr>
          <p:nvPr>
            <p:ph idx="1"/>
          </p:nvPr>
        </p:nvSpPr>
        <p:spPr>
          <a:xfrm>
            <a:off x="3498652" y="1448224"/>
            <a:ext cx="4166235" cy="7147983"/>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A91BED-B6B6-421E-91EF-C75233FECB55}"/>
              </a:ext>
            </a:extLst>
          </p:cNvPr>
          <p:cNvSpPr>
            <a:spLocks noGrp="1"/>
          </p:cNvSpPr>
          <p:nvPr>
            <p:ph type="body" sz="half" idx="2"/>
          </p:nvPr>
        </p:nvSpPr>
        <p:spPr>
          <a:xfrm>
            <a:off x="566857" y="3017520"/>
            <a:ext cx="2654260" cy="5590329"/>
          </a:xfrm>
        </p:spPr>
        <p:txBody>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65F12F70-F8FF-4B78-87A1-9072F8845615}"/>
              </a:ext>
            </a:extLst>
          </p:cNvPr>
          <p:cNvSpPr>
            <a:spLocks noGrp="1"/>
          </p:cNvSpPr>
          <p:nvPr>
            <p:ph type="dt" sz="half" idx="10"/>
          </p:nvPr>
        </p:nvSpPr>
        <p:spPr/>
        <p:txBody>
          <a:bodyPr/>
          <a:lstStyle/>
          <a:p>
            <a:fld id="{4F8AA163-ADB9-4D73-93F7-EFC8B7E0FF67}" type="datetimeFigureOut">
              <a:rPr lang="en-US" smtClean="0"/>
              <a:t>6/28/2021</a:t>
            </a:fld>
            <a:endParaRPr lang="en-US"/>
          </a:p>
        </p:txBody>
      </p:sp>
      <p:sp>
        <p:nvSpPr>
          <p:cNvPr id="6" name="Footer Placeholder 5">
            <a:extLst>
              <a:ext uri="{FF2B5EF4-FFF2-40B4-BE49-F238E27FC236}">
                <a16:creationId xmlns:a16="http://schemas.microsoft.com/office/drawing/2014/main" id="{6AA04EE0-F695-40F8-9F9D-ED699DF41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D0D79-8E73-4BF1-BEA0-3567A0614EAB}"/>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557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96B2-1C05-4E53-BC20-ED67ED46FB6A}"/>
              </a:ext>
            </a:extLst>
          </p:cNvPr>
          <p:cNvSpPr>
            <a:spLocks noGrp="1"/>
          </p:cNvSpPr>
          <p:nvPr>
            <p:ph type="title"/>
          </p:nvPr>
        </p:nvSpPr>
        <p:spPr>
          <a:xfrm>
            <a:off x="566857" y="670560"/>
            <a:ext cx="2654260" cy="2346960"/>
          </a:xfrm>
        </p:spPr>
        <p:txBody>
          <a:bodyPr anchor="b"/>
          <a:lstStyle>
            <a:lvl1pPr>
              <a:defRPr sz="2160"/>
            </a:lvl1pPr>
          </a:lstStyle>
          <a:p>
            <a:r>
              <a:rPr lang="en-US"/>
              <a:t>Click to edit Master title style</a:t>
            </a:r>
          </a:p>
        </p:txBody>
      </p:sp>
      <p:sp>
        <p:nvSpPr>
          <p:cNvPr id="3" name="Picture Placeholder 2">
            <a:extLst>
              <a:ext uri="{FF2B5EF4-FFF2-40B4-BE49-F238E27FC236}">
                <a16:creationId xmlns:a16="http://schemas.microsoft.com/office/drawing/2014/main" id="{A37D504F-87CB-433F-9782-A2817D576632}"/>
              </a:ext>
            </a:extLst>
          </p:cNvPr>
          <p:cNvSpPr>
            <a:spLocks noGrp="1"/>
          </p:cNvSpPr>
          <p:nvPr>
            <p:ph type="pic" idx="1"/>
          </p:nvPr>
        </p:nvSpPr>
        <p:spPr>
          <a:xfrm>
            <a:off x="3498652" y="1448224"/>
            <a:ext cx="4166235" cy="7147983"/>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en-US"/>
          </a:p>
        </p:txBody>
      </p:sp>
      <p:sp>
        <p:nvSpPr>
          <p:cNvPr id="4" name="Text Placeholder 3">
            <a:extLst>
              <a:ext uri="{FF2B5EF4-FFF2-40B4-BE49-F238E27FC236}">
                <a16:creationId xmlns:a16="http://schemas.microsoft.com/office/drawing/2014/main" id="{CB912B83-1E13-486F-A6FF-20A749FCA94D}"/>
              </a:ext>
            </a:extLst>
          </p:cNvPr>
          <p:cNvSpPr>
            <a:spLocks noGrp="1"/>
          </p:cNvSpPr>
          <p:nvPr>
            <p:ph type="body" sz="half" idx="2"/>
          </p:nvPr>
        </p:nvSpPr>
        <p:spPr>
          <a:xfrm>
            <a:off x="566857" y="3017520"/>
            <a:ext cx="2654260" cy="5590329"/>
          </a:xfrm>
        </p:spPr>
        <p:txBody>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72E4C258-1374-4BDD-9982-1F596D950665}"/>
              </a:ext>
            </a:extLst>
          </p:cNvPr>
          <p:cNvSpPr>
            <a:spLocks noGrp="1"/>
          </p:cNvSpPr>
          <p:nvPr>
            <p:ph type="dt" sz="half" idx="10"/>
          </p:nvPr>
        </p:nvSpPr>
        <p:spPr/>
        <p:txBody>
          <a:bodyPr/>
          <a:lstStyle/>
          <a:p>
            <a:fld id="{4F8AA163-ADB9-4D73-93F7-EFC8B7E0FF67}" type="datetimeFigureOut">
              <a:rPr lang="en-US" smtClean="0"/>
              <a:t>6/28/2021</a:t>
            </a:fld>
            <a:endParaRPr lang="en-US"/>
          </a:p>
        </p:txBody>
      </p:sp>
      <p:sp>
        <p:nvSpPr>
          <p:cNvPr id="6" name="Footer Placeholder 5">
            <a:extLst>
              <a:ext uri="{FF2B5EF4-FFF2-40B4-BE49-F238E27FC236}">
                <a16:creationId xmlns:a16="http://schemas.microsoft.com/office/drawing/2014/main" id="{8D2BCD06-6FF5-46E7-94F9-1AC871F82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D4054-005E-49C4-A7C6-321CA176E98A}"/>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10247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D71FE-651D-482F-A929-60999E21A4D8}"/>
              </a:ext>
            </a:extLst>
          </p:cNvPr>
          <p:cNvSpPr>
            <a:spLocks noGrp="1"/>
          </p:cNvSpPr>
          <p:nvPr>
            <p:ph type="title"/>
          </p:nvPr>
        </p:nvSpPr>
        <p:spPr>
          <a:xfrm>
            <a:off x="565785" y="535517"/>
            <a:ext cx="709803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11FA61-F0A7-4165-924E-0FC7450CA3A2}"/>
              </a:ext>
            </a:extLst>
          </p:cNvPr>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7153E-5D85-41E3-BC27-5FD3731D90CC}"/>
              </a:ext>
            </a:extLst>
          </p:cNvPr>
          <p:cNvSpPr>
            <a:spLocks noGrp="1"/>
          </p:cNvSpPr>
          <p:nvPr>
            <p:ph type="dt" sz="half" idx="2"/>
          </p:nvPr>
        </p:nvSpPr>
        <p:spPr>
          <a:xfrm>
            <a:off x="565785" y="9322647"/>
            <a:ext cx="1851660" cy="535517"/>
          </a:xfrm>
          <a:prstGeom prst="rect">
            <a:avLst/>
          </a:prstGeom>
        </p:spPr>
        <p:txBody>
          <a:bodyPr vert="horz" lIns="91440" tIns="45720" rIns="91440" bIns="45720" rtlCol="0" anchor="ctr"/>
          <a:lstStyle>
            <a:lvl1pPr algn="l">
              <a:defRPr sz="810">
                <a:solidFill>
                  <a:schemeClr val="tx1">
                    <a:tint val="75000"/>
                  </a:schemeClr>
                </a:solidFill>
              </a:defRPr>
            </a:lvl1pPr>
          </a:lstStyle>
          <a:p>
            <a:fld id="{4F8AA163-ADB9-4D73-93F7-EFC8B7E0FF67}" type="datetimeFigureOut">
              <a:rPr lang="en-US" smtClean="0"/>
              <a:t>6/28/2021</a:t>
            </a:fld>
            <a:endParaRPr lang="en-US"/>
          </a:p>
        </p:txBody>
      </p:sp>
      <p:sp>
        <p:nvSpPr>
          <p:cNvPr id="5" name="Footer Placeholder 4">
            <a:extLst>
              <a:ext uri="{FF2B5EF4-FFF2-40B4-BE49-F238E27FC236}">
                <a16:creationId xmlns:a16="http://schemas.microsoft.com/office/drawing/2014/main" id="{0469794B-DBCA-4337-87DE-2F1AE8F7A8D3}"/>
              </a:ext>
            </a:extLst>
          </p:cNvPr>
          <p:cNvSpPr>
            <a:spLocks noGrp="1"/>
          </p:cNvSpPr>
          <p:nvPr>
            <p:ph type="ftr" sz="quarter" idx="3"/>
          </p:nvPr>
        </p:nvSpPr>
        <p:spPr>
          <a:xfrm>
            <a:off x="2726055" y="9322647"/>
            <a:ext cx="2777490" cy="535517"/>
          </a:xfrm>
          <a:prstGeom prst="rect">
            <a:avLst/>
          </a:prstGeom>
        </p:spPr>
        <p:txBody>
          <a:bodyPr vert="horz" lIns="91440" tIns="45720" rIns="91440" bIns="45720" rtlCol="0" anchor="ctr"/>
          <a:lstStyle>
            <a:lvl1pPr algn="ctr">
              <a:defRPr sz="81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AE0F3B-C1C8-4284-9C58-57F9B174A574}"/>
              </a:ext>
            </a:extLst>
          </p:cNvPr>
          <p:cNvSpPr>
            <a:spLocks noGrp="1"/>
          </p:cNvSpPr>
          <p:nvPr>
            <p:ph type="sldNum" sz="quarter" idx="4"/>
          </p:nvPr>
        </p:nvSpPr>
        <p:spPr>
          <a:xfrm>
            <a:off x="5812155" y="9322647"/>
            <a:ext cx="1851660" cy="535517"/>
          </a:xfrm>
          <a:prstGeom prst="rect">
            <a:avLst/>
          </a:prstGeom>
        </p:spPr>
        <p:txBody>
          <a:bodyPr vert="horz" lIns="91440" tIns="45720" rIns="91440" bIns="45720" rtlCol="0" anchor="ctr"/>
          <a:lstStyle>
            <a:lvl1pPr algn="r">
              <a:defRPr sz="810">
                <a:solidFill>
                  <a:schemeClr val="tx1">
                    <a:tint val="75000"/>
                  </a:schemeClr>
                </a:solidFill>
              </a:defRPr>
            </a:lvl1pPr>
          </a:lstStyle>
          <a:p>
            <a:fld id="{74EAC8DB-738A-4950-96A4-0396B96EE077}" type="slidenum">
              <a:rPr lang="en-US" smtClean="0"/>
              <a:t>‹#›</a:t>
            </a:fld>
            <a:endParaRPr lang="en-US"/>
          </a:p>
        </p:txBody>
      </p:sp>
    </p:spTree>
    <p:extLst>
      <p:ext uri="{BB962C8B-B14F-4D97-AF65-F5344CB8AC3E}">
        <p14:creationId xmlns:p14="http://schemas.microsoft.com/office/powerpoint/2010/main" val="1789931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17220" rtl="0" eaLnBrk="1" latinLnBrk="0" hangingPunct="1">
        <a:lnSpc>
          <a:spcPct val="90000"/>
        </a:lnSpc>
        <a:spcBef>
          <a:spcPct val="0"/>
        </a:spcBef>
        <a:buNone/>
        <a:defRPr sz="2970" kern="1200">
          <a:solidFill>
            <a:schemeClr val="tx1"/>
          </a:solidFill>
          <a:latin typeface="+mj-lt"/>
          <a:ea typeface="+mj-ea"/>
          <a:cs typeface="+mj-cs"/>
        </a:defRPr>
      </a:lvl1pPr>
    </p:titleStyle>
    <p:bodyStyle>
      <a:lvl1pPr marL="154305" indent="-154305" algn="l" defTabSz="617220" rtl="0" eaLnBrk="1" latinLnBrk="0" hangingPunct="1">
        <a:lnSpc>
          <a:spcPct val="90000"/>
        </a:lnSpc>
        <a:spcBef>
          <a:spcPts val="675"/>
        </a:spcBef>
        <a:buFont typeface="Arial" panose="020B0604020202020204" pitchFamily="34" charset="0"/>
        <a:buChar char="•"/>
        <a:defRPr sz="1890" kern="1200">
          <a:solidFill>
            <a:schemeClr val="tx1"/>
          </a:solidFill>
          <a:latin typeface="+mn-lt"/>
          <a:ea typeface="+mn-ea"/>
          <a:cs typeface="+mn-cs"/>
        </a:defRPr>
      </a:lvl1pPr>
      <a:lvl2pPr marL="462915" indent="-154305" algn="l" defTabSz="617220" rtl="0" eaLnBrk="1" latinLnBrk="0" hangingPunct="1">
        <a:lnSpc>
          <a:spcPct val="90000"/>
        </a:lnSpc>
        <a:spcBef>
          <a:spcPts val="338"/>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lnSpc>
          <a:spcPct val="90000"/>
        </a:lnSpc>
        <a:spcBef>
          <a:spcPts val="338"/>
        </a:spcBef>
        <a:buFont typeface="Arial" panose="020B0604020202020204" pitchFamily="34" charset="0"/>
        <a:buChar char="•"/>
        <a:defRPr sz="1350" kern="1200">
          <a:solidFill>
            <a:schemeClr val="tx1"/>
          </a:solidFill>
          <a:latin typeface="+mn-lt"/>
          <a:ea typeface="+mn-ea"/>
          <a:cs typeface="+mn-cs"/>
        </a:defRPr>
      </a:lvl3pPr>
      <a:lvl4pPr marL="108013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4pPr>
      <a:lvl5pPr marL="138874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9000" r="-39000"/>
          </a:stretch>
        </a:blip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CEC8F15E-4C25-431F-A2F7-8714A7FB9D05}"/>
              </a:ext>
            </a:extLst>
          </p:cNvPr>
          <p:cNvSpPr txBox="1">
            <a:spLocks noChangeArrowheads="1"/>
          </p:cNvSpPr>
          <p:nvPr/>
        </p:nvSpPr>
        <p:spPr bwMode="auto">
          <a:xfrm>
            <a:off x="119398" y="4554223"/>
            <a:ext cx="7990805" cy="208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ct val="0"/>
              </a:spcAft>
            </a:pPr>
            <a:r>
              <a:rPr lang="en-US" altLang="en-US" sz="1200" dirty="0">
                <a:solidFill>
                  <a:schemeClr val="bg1"/>
                </a:solidFill>
                <a:latin typeface="Malgun Gothic" panose="020B0503020000020004" pitchFamily="34" charset="-127"/>
              </a:rPr>
              <a:t>This listing includes 3 separate mobile home parks - #1 - Palmetto Park, 42 pads and 2 single family homes, 7004-7008 Stall Road -Average monthly rental is a little above $1000 - All of these are owned by the Seller and most have been replaced in the last 10 years - #2 - Central Park Estates, 24 pads, 942 Orangeburg Road - TMS# 136-09-00-002 - Located across from Walgreens - On the corner of Orangeburg Road and Central Avenues - Average rental is above $1130 - #3 - Creekside Estates, 18 pads - 111 Garwood Road - 252-06-00-051 - Average rental is $775 - The Seller owns 81 units. The financials are based on current rents but the management is in the process of renewing all 1 year leases by about $250 per month, per unit. This will offer a buyer a better cap rate. These three parks have "grandfathered" features that are beneficial to the Owner. These mobile home parks are well maintained. The rental history is very good. The land on which these parks sit is zoned multi-family and the will be an appreciation in that land value over time. Currently you are looking at a 6% CAP rate but that will improve with the rents going forward</a:t>
            </a:r>
            <a:endParaRPr kumimoji="0" lang="en-US" altLang="en-US" sz="1200" i="0" u="none" strike="noStrike" cap="none" normalizeH="0" baseline="0" dirty="0">
              <a:ln>
                <a:noFill/>
              </a:ln>
              <a:solidFill>
                <a:schemeClr val="bg1"/>
              </a:solidFill>
              <a:effectLst/>
              <a:latin typeface="Arial" panose="020B0604020202020204" pitchFamily="34" charset="0"/>
            </a:endParaRPr>
          </a:p>
        </p:txBody>
      </p:sp>
      <p:sp>
        <p:nvSpPr>
          <p:cNvPr id="5" name="Text Box 4">
            <a:extLst>
              <a:ext uri="{FF2B5EF4-FFF2-40B4-BE49-F238E27FC236}">
                <a16:creationId xmlns:a16="http://schemas.microsoft.com/office/drawing/2014/main" id="{7EC78D6A-B412-42BB-AE6D-72DBA3E2DD53}"/>
              </a:ext>
            </a:extLst>
          </p:cNvPr>
          <p:cNvSpPr txBox="1">
            <a:spLocks noChangeArrowheads="1"/>
          </p:cNvSpPr>
          <p:nvPr/>
        </p:nvSpPr>
        <p:spPr bwMode="auto">
          <a:xfrm>
            <a:off x="1" y="9185275"/>
            <a:ext cx="3532187" cy="873125"/>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Malgun Gothic Semilight" panose="020B0502040204020203" pitchFamily="34" charset="-128"/>
              </a:rPr>
              <a:t>Fudgy Brabham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Malgun Gothic Semilight" panose="020B0502040204020203" pitchFamily="34" charset="-128"/>
              </a:rPr>
              <a:t>(843) 568-1241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Malgun Gothic Semilight" panose="020B0502040204020203" pitchFamily="34" charset="-128"/>
              </a:rPr>
              <a:t>fudgy@hbrtwn.com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Malgun Gothic Semilight" panose="020B0502040204020203" pitchFamily="34" charset="-128"/>
              </a:rPr>
              <a:t>www</a:t>
            </a:r>
            <a:r>
              <a:rPr kumimoji="0" lang="en-US" altLang="en-US" sz="1200" b="0" i="0" u="none" strike="noStrike" cap="none" normalizeH="0" baseline="0" dirty="0">
                <a:ln>
                  <a:noFill/>
                </a:ln>
                <a:solidFill>
                  <a:srgbClr val="FFFFFF"/>
                </a:solidFill>
                <a:effectLst/>
                <a:latin typeface="Malgun Gothic Semilight" panose="020B0502040204020203" pitchFamily="34" charset="-128"/>
              </a:rPr>
              <a:t>.hbrtwn.com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DBDDCE6-097B-48FC-85D7-D616D2FAB62E}"/>
              </a:ext>
            </a:extLst>
          </p:cNvPr>
          <p:cNvSpPr txBox="1">
            <a:spLocks noChangeArrowheads="1"/>
          </p:cNvSpPr>
          <p:nvPr/>
        </p:nvSpPr>
        <p:spPr bwMode="auto">
          <a:xfrm>
            <a:off x="11113" y="10217150"/>
            <a:ext cx="7769225" cy="19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Harbourtowne Real Estate | 672 Marina Drive, Ste 110 | Daniel Island, SC 29492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04C886F9-AC60-4DFC-967A-B5C82399B9A4}"/>
              </a:ext>
            </a:extLst>
          </p:cNvPr>
          <p:cNvSpPr txBox="1">
            <a:spLocks noChangeArrowheads="1"/>
          </p:cNvSpPr>
          <p:nvPr/>
        </p:nvSpPr>
        <p:spPr bwMode="auto">
          <a:xfrm>
            <a:off x="0" y="-3175"/>
            <a:ext cx="8229600" cy="585288"/>
          </a:xfrm>
          <a:prstGeom prst="rect">
            <a:avLst/>
          </a:prstGeom>
          <a:noFill/>
          <a:ln>
            <a:noFill/>
          </a:ln>
          <a:effectLst/>
          <a:extLst>
            <a:ext uri="{909E8E84-426E-40DD-AFC4-6F175D3DCCD1}">
              <a14:hiddenFill xmlns:a14="http://schemas.microsoft.com/office/drawing/2010/main">
                <a:gradFill rotWithShape="0">
                  <a:gsLst>
                    <a:gs pos="0">
                      <a:srgbClr val="FFFFFF">
                        <a:alpha val="0"/>
                      </a:srgbClr>
                    </a:gs>
                    <a:gs pos="100000">
                      <a:srgbClr val="FFFFFF"/>
                    </a:gs>
                  </a:gsLst>
                  <a:lin ang="16200000" scaled="1"/>
                </a:gra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ct val="0"/>
              </a:spcAft>
            </a:pPr>
            <a:r>
              <a:rPr lang="en-US" altLang="en-US" sz="3600" b="1" dirty="0">
                <a:solidFill>
                  <a:srgbClr val="FFFFFF"/>
                </a:solidFill>
                <a:effectLst>
                  <a:outerShdw blurRad="38100" dist="38100" dir="2700000" algn="tl">
                    <a:srgbClr val="000000">
                      <a:alpha val="43137"/>
                    </a:srgbClr>
                  </a:outerShdw>
                </a:effectLst>
                <a:latin typeface="Malgun Gothic" panose="020B0503020000020004" pitchFamily="34" charset="-127"/>
              </a:rPr>
              <a:t>3 Mobile Home Parks</a:t>
            </a:r>
            <a:endParaRPr kumimoji="0" lang="en-US"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8" name="Text Box 9">
            <a:extLst>
              <a:ext uri="{FF2B5EF4-FFF2-40B4-BE49-F238E27FC236}">
                <a16:creationId xmlns:a16="http://schemas.microsoft.com/office/drawing/2014/main" id="{C646726F-86F0-4BE8-969D-30262CC20665}"/>
              </a:ext>
            </a:extLst>
          </p:cNvPr>
          <p:cNvSpPr txBox="1">
            <a:spLocks noChangeArrowheads="1"/>
          </p:cNvSpPr>
          <p:nvPr/>
        </p:nvSpPr>
        <p:spPr bwMode="auto">
          <a:xfrm>
            <a:off x="4697412" y="9185275"/>
            <a:ext cx="3532188" cy="873125"/>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Malgun Gothic Semilight" panose="020B0502040204020203" pitchFamily="34" charset="-128"/>
              </a:rPr>
              <a:t>Harbourtowne Real Estate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Malgun Gothic Semilight" panose="020B0502040204020203" pitchFamily="34" charset="-128"/>
              </a:rPr>
              <a:t>672 Marina Drive, Ste 110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Malgun Gothic Semilight" panose="020B0502040204020203" pitchFamily="34" charset="-128"/>
              </a:rPr>
              <a:t>Daniel Island, SC 29492</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1034" name="Picture 10">
            <a:extLst>
              <a:ext uri="{FF2B5EF4-FFF2-40B4-BE49-F238E27FC236}">
                <a16:creationId xmlns:a16="http://schemas.microsoft.com/office/drawing/2014/main" id="{012C07D5-0F5D-46F5-AD87-CAACA746C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188" y="9185275"/>
            <a:ext cx="1165225" cy="87312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11">
            <a:extLst>
              <a:ext uri="{FF2B5EF4-FFF2-40B4-BE49-F238E27FC236}">
                <a16:creationId xmlns:a16="http://schemas.microsoft.com/office/drawing/2014/main" id="{2404A737-B788-4DF1-A3B8-767819CD2ACE}"/>
              </a:ext>
            </a:extLst>
          </p:cNvPr>
          <p:cNvSpPr txBox="1">
            <a:spLocks noChangeArrowheads="1"/>
          </p:cNvSpPr>
          <p:nvPr/>
        </p:nvSpPr>
        <p:spPr bwMode="auto">
          <a:xfrm>
            <a:off x="0" y="3562503"/>
            <a:ext cx="8229600" cy="87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2400" b="1" dirty="0">
                <a:solidFill>
                  <a:schemeClr val="bg1"/>
                </a:solidFill>
                <a:latin typeface="Malgun Gothic" panose="020B0503020000020004" pitchFamily="34" charset="-127"/>
              </a:rPr>
              <a:t>7004 Stall Rd</a:t>
            </a:r>
          </a:p>
          <a:p>
            <a:pPr lvl="0" algn="ctr" eaLnBrk="0" fontAlgn="base" hangingPunct="0">
              <a:spcBef>
                <a:spcPct val="0"/>
              </a:spcBef>
              <a:spcAft>
                <a:spcPct val="0"/>
              </a:spcAft>
            </a:pPr>
            <a:r>
              <a:rPr lang="en-US" altLang="en-US" sz="2000" dirty="0">
                <a:solidFill>
                  <a:schemeClr val="bg1"/>
                </a:solidFill>
                <a:latin typeface="Malgun Gothic Semilight" panose="020B0502040204020203" pitchFamily="34" charset="-128"/>
              </a:rPr>
              <a:t>North Charleston, SC 29406 | CMLS# #30740510 | $12,000,000</a:t>
            </a:r>
            <a:endParaRPr kumimoji="0" lang="en-US" altLang="en-US" sz="2400" i="0" u="none" strike="noStrike" cap="none" normalizeH="0" baseline="0" dirty="0">
              <a:ln>
                <a:noFill/>
              </a:ln>
              <a:solidFill>
                <a:schemeClr val="bg1"/>
              </a:solidFill>
              <a:effectLst/>
              <a:latin typeface="Arial" panose="020B0604020202020204" pitchFamily="34" charset="0"/>
            </a:endParaRPr>
          </a:p>
        </p:txBody>
      </p:sp>
      <p:pic>
        <p:nvPicPr>
          <p:cNvPr id="1031" name="Picture 7">
            <a:extLst>
              <a:ext uri="{FF2B5EF4-FFF2-40B4-BE49-F238E27FC236}">
                <a16:creationId xmlns:a16="http://schemas.microsoft.com/office/drawing/2014/main" id="{44462DDD-9303-4C57-902C-2E98DAEF5AD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p:blipFill>
        <p:spPr bwMode="auto">
          <a:xfrm>
            <a:off x="119399" y="700708"/>
            <a:ext cx="3653540" cy="2743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9" name="Picture 7">
            <a:extLst>
              <a:ext uri="{FF2B5EF4-FFF2-40B4-BE49-F238E27FC236}">
                <a16:creationId xmlns:a16="http://schemas.microsoft.com/office/drawing/2014/main" id="{F394758E-5CE2-4D90-8FCC-51ADE5F1147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p:blipFill>
        <p:spPr bwMode="auto">
          <a:xfrm>
            <a:off x="4110397" y="700708"/>
            <a:ext cx="3999806" cy="2743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9" name="Picture 7">
            <a:extLst>
              <a:ext uri="{FF2B5EF4-FFF2-40B4-BE49-F238E27FC236}">
                <a16:creationId xmlns:a16="http://schemas.microsoft.com/office/drawing/2014/main" id="{E3E26ECE-C89E-4747-821E-B248D86CC8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119399" y="6755818"/>
            <a:ext cx="3653540" cy="23108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30" name="Picture 7">
            <a:extLst>
              <a:ext uri="{FF2B5EF4-FFF2-40B4-BE49-F238E27FC236}">
                <a16:creationId xmlns:a16="http://schemas.microsoft.com/office/drawing/2014/main" id="{287518F0-AC3E-4A23-8221-3B2D86BDF2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4452603" y="6755818"/>
            <a:ext cx="3657600" cy="23108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4053519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301</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Malgun Gothic</vt:lpstr>
      <vt:lpstr>Malgun Gothic Semilight</vt: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8</cp:revision>
  <dcterms:created xsi:type="dcterms:W3CDTF">2019-12-10T13:50:09Z</dcterms:created>
  <dcterms:modified xsi:type="dcterms:W3CDTF">2021-06-28T13:03:58Z</dcterms:modified>
</cp:coreProperties>
</file>