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CE3"/>
    <a:srgbClr val="C0E0FE"/>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a:t>Click to edit Master subtitle style</a:t>
            </a:r>
          </a:p>
        </p:txBody>
      </p:sp>
      <p:sp>
        <p:nvSpPr>
          <p:cNvPr id="4" name="Date Placeholder 3"/>
          <p:cNvSpPr>
            <a:spLocks noGrp="1"/>
          </p:cNvSpPr>
          <p:nvPr>
            <p:ph type="dt" sz="half" idx="10"/>
          </p:nvPr>
        </p:nvSpPr>
        <p:spPr/>
        <p:txBody>
          <a:bodyPr/>
          <a:lstStyle/>
          <a:p>
            <a:fld id="{51C40C15-2CBC-40EB-88FB-E14616FDB44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1C40C15-2CBC-40EB-88FB-E14616FDB44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1055" y="3927899"/>
            <a:ext cx="2087820"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26030" y="3927899"/>
            <a:ext cx="2087821" cy="9359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1C40C15-2CBC-40EB-88FB-E14616FDB44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C40C15-2CBC-40EB-88FB-E14616FDB445}" type="datetimeFigureOut">
              <a:rPr lang="en-US" smtClean="0"/>
              <a:t>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C40C15-2CBC-40EB-88FB-E14616FDB445}" type="datetimeFigureOut">
              <a:rPr lang="en-US" smtClean="0"/>
              <a:t>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2/6/2018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772400" cy="1093303"/>
          </a:xfrm>
        </p:spPr>
        <p:txBody>
          <a:bodyPr anchor="t">
            <a:noAutofit/>
          </a:bodyPr>
          <a:lstStyle/>
          <a:p>
            <a:r>
              <a:rPr lang="en-US" sz="2800" b="1" dirty="0">
                <a:ln>
                  <a:solidFill>
                    <a:schemeClr val="bg1"/>
                  </a:solidFill>
                </a:ln>
                <a:solidFill>
                  <a:schemeClr val="bg1"/>
                </a:solidFill>
                <a:effectLst>
                  <a:outerShdw blurRad="50800" dist="38100" dir="5400000" algn="t" rotWithShape="0">
                    <a:prstClr val="black">
                      <a:alpha val="40000"/>
                    </a:prstClr>
                  </a:outerShdw>
                </a:effectLst>
              </a:rPr>
              <a:t>7005 Old Landing Drive</a:t>
            </a:r>
            <a:br>
              <a:rPr lang="en-US" sz="2800" b="1" dirty="0">
                <a:ln>
                  <a:solidFill>
                    <a:schemeClr val="bg1"/>
                  </a:solidFill>
                </a:ln>
                <a:solidFill>
                  <a:schemeClr val="bg1"/>
                </a:solidFill>
                <a:effectLst>
                  <a:outerShdw blurRad="50800" dist="38100" dir="5400000" algn="t" rotWithShape="0">
                    <a:prstClr val="black">
                      <a:alpha val="40000"/>
                    </a:prstClr>
                  </a:outerShdw>
                </a:effectLst>
              </a:rPr>
            </a:br>
            <a:r>
              <a:rPr lang="en-US" sz="1800" dirty="0">
                <a:ln>
                  <a:solidFill>
                    <a:schemeClr val="bg1"/>
                  </a:solidFill>
                </a:ln>
                <a:solidFill>
                  <a:schemeClr val="bg1"/>
                </a:solidFill>
                <a:effectLst>
                  <a:outerShdw blurRad="50800" dist="38100" dir="5400000" algn="t" rotWithShape="0">
                    <a:prstClr val="black">
                      <a:alpha val="40000"/>
                    </a:prstClr>
                  </a:outerShdw>
                </a:effectLst>
              </a:rPr>
              <a:t>Tanner Plantation :: Hanahan, SC 29410 :: MLS# 17004870 :: $635,000</a:t>
            </a:r>
          </a:p>
        </p:txBody>
      </p:sp>
      <p:sp>
        <p:nvSpPr>
          <p:cNvPr id="3" name="Subtitle 2"/>
          <p:cNvSpPr>
            <a:spLocks noGrp="1"/>
          </p:cNvSpPr>
          <p:nvPr>
            <p:ph type="subTitle" idx="1"/>
          </p:nvPr>
        </p:nvSpPr>
        <p:spPr>
          <a:xfrm>
            <a:off x="1642940" y="3774133"/>
            <a:ext cx="4486520" cy="5175836"/>
          </a:xfrm>
        </p:spPr>
        <p:txBody>
          <a:bodyPr anchor="ctr">
            <a:noAutofit/>
          </a:bodyPr>
          <a:lstStyle/>
          <a:p>
            <a:r>
              <a:rPr lang="en-US" sz="1200" b="1" i="1" dirty="0">
                <a:solidFill>
                  <a:srgbClr val="FFFF00"/>
                </a:solidFill>
              </a:rPr>
              <a:t>LAST CHANCE TO OWN NEW CONSTRUCTION IN TANNER HALL</a:t>
            </a:r>
          </a:p>
          <a:p>
            <a:r>
              <a:rPr lang="en-US" sz="1200" dirty="0">
                <a:solidFill>
                  <a:schemeClr val="bg1"/>
                </a:solidFill>
              </a:rPr>
              <a:t>Yes, it’s true this is the Last Available New Construction Home in Tanner Hall by this Local Builder. Welcome to this beautiful, pristine </a:t>
            </a:r>
            <a:r>
              <a:rPr lang="en-US" sz="1200" dirty="0" err="1">
                <a:solidFill>
                  <a:schemeClr val="bg1"/>
                </a:solidFill>
              </a:rPr>
              <a:t>Lowcountry</a:t>
            </a:r>
            <a:r>
              <a:rPr lang="en-US" sz="1200" dirty="0">
                <a:solidFill>
                  <a:schemeClr val="bg1"/>
                </a:solidFill>
              </a:rPr>
              <a:t> home located in the custom waterfront community. This home features a great, private lot with lots across from the Community Dock and Boat Landing! Approaching the front door, you are greeted by double front porches and gas lanterns. As you enter, you will quickly notice the quality craftsmanship that only a local custom builder can provide. The floor plan consists of a wide entry foyer, cased openings, smooth ceilings, crown molding, and hardwood flooring throughout the main living area, Dining Room, Formal Living Room, Family Room, and Kitchen. The gourmet kitchen opens to the living area, and features 42" custom cabinetry, under cabinet lighting, subway tiled backsplash, granite countertops, and huge center island for everyone to gather around. Also in the Kitchen is a Butler's pantry AND a large walk-in pantry with Built-in Wood Shelving. You can relax by the Family Place in the Family Room or out on the Screened Porch overlooking wetlands at the rear of the backyard. The Upstairs includes a Loft Area with access to the Upper Balcony, 3 Additional Guest Bedrooms, and a Massive Executive Style Owner's Suite with a sitting room. The Owner's Suite Closet is what dreams are made of, with Plenty of Custom Built-in Shelving and easy access to the oversize Owner's Suite Bathroom. Don't forget the exclusive amenities to Tanner Hall, which include a private boat landing and dock, tennis courts, swimming pool, play park and Community Club House. Tanner Hall is close to Boeing, the Airport, Interstate, Shopping and Restaurant. Only minutes from Downtown as well.</a:t>
            </a:r>
          </a:p>
        </p:txBody>
      </p:sp>
      <p:pic>
        <p:nvPicPr>
          <p:cNvPr id="5" name="Picture 4"/>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77914" y="969977"/>
            <a:ext cx="1463040" cy="978408"/>
          </a:xfrm>
          <a:prstGeom prst="rect">
            <a:avLst/>
          </a:prstGeom>
        </p:spPr>
      </p:pic>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3772371"/>
            <a:ext cx="1463040" cy="978408"/>
          </a:xfrm>
          <a:prstGeom prst="rect">
            <a:avLst/>
          </a:prstGeom>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2371174"/>
            <a:ext cx="1463040" cy="978408"/>
          </a:xfrm>
          <a:prstGeom prst="rect">
            <a:avLst/>
          </a:prstGeom>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3562" y="2371174"/>
            <a:ext cx="1463040" cy="978408"/>
          </a:xfrm>
          <a:prstGeom prst="rect">
            <a:avLst/>
          </a:prstGeom>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3562" y="5173568"/>
            <a:ext cx="1463040" cy="978408"/>
          </a:xfrm>
          <a:prstGeom prst="rect">
            <a:avLst/>
          </a:prstGeom>
        </p:spPr>
      </p:pic>
      <p:pic>
        <p:nvPicPr>
          <p:cNvPr id="10" name="Picture 9"/>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33562" y="3772371"/>
            <a:ext cx="1463040" cy="978408"/>
          </a:xfrm>
          <a:prstGeom prst="rect">
            <a:avLst/>
          </a:prstGeom>
        </p:spPr>
      </p:pic>
      <p:pic>
        <p:nvPicPr>
          <p:cNvPr id="11" name="Picture 1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77914" y="5173568"/>
            <a:ext cx="1463040" cy="978408"/>
          </a:xfrm>
          <a:prstGeom prst="rect">
            <a:avLst/>
          </a:prstGeom>
        </p:spPr>
      </p:pic>
      <p:pic>
        <p:nvPicPr>
          <p:cNvPr id="12" name="Picture 1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3562" y="6574765"/>
            <a:ext cx="1463040" cy="978408"/>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a:solidFill>
                  <a:srgbClr val="FFFF00"/>
                </a:solidFill>
                <a:effectLst>
                  <a:outerShdw blurRad="38100" dist="38100" dir="2700000" algn="tl">
                    <a:srgbClr val="000000">
                      <a:alpha val="43137"/>
                    </a:srgbClr>
                  </a:outerShdw>
                </a:effectLst>
              </a:rPr>
              <a:t>Chris Eller</a:t>
            </a:r>
          </a:p>
          <a:p>
            <a:r>
              <a:rPr lang="en-US" sz="1400" dirty="0">
                <a:solidFill>
                  <a:srgbClr val="FFFF00"/>
                </a:solidFill>
                <a:effectLst>
                  <a:outerShdw blurRad="38100" dist="38100" dir="2700000" algn="tl">
                    <a:srgbClr val="000000">
                      <a:alpha val="43137"/>
                    </a:srgbClr>
                  </a:outerShdw>
                </a:effectLst>
              </a:rPr>
              <a:t>EPRO, GRN, SFR, REALTOR, CRS</a:t>
            </a:r>
          </a:p>
          <a:p>
            <a:r>
              <a:rPr lang="en-US" sz="1400" dirty="0">
                <a:solidFill>
                  <a:srgbClr val="FFFF00"/>
                </a:solidFill>
                <a:effectLst>
                  <a:outerShdw blurRad="38100" dist="38100" dir="2700000" algn="tl">
                    <a:srgbClr val="000000">
                      <a:alpha val="43137"/>
                    </a:srgbClr>
                  </a:outerShdw>
                </a:effectLst>
              </a:rPr>
              <a:t>(843) 343-3359</a:t>
            </a:r>
          </a:p>
          <a:p>
            <a:r>
              <a:rPr lang="en-US" sz="1400">
                <a:solidFill>
                  <a:srgbClr val="FFFF00"/>
                </a:solidFill>
                <a:effectLst>
                  <a:outerShdw blurRad="38100" dist="38100" dir="2700000" algn="tl">
                    <a:srgbClr val="000000">
                      <a:alpha val="43137"/>
                    </a:srgbClr>
                  </a:outerShdw>
                </a:effectLst>
              </a:rPr>
              <a:t>Chris@GallowayFamilyHomes.com</a:t>
            </a:r>
            <a:endParaRPr lang="en-US" sz="1400" dirty="0">
              <a:solidFill>
                <a:srgbClr val="FFFF00"/>
              </a:solidFill>
              <a:effectLst>
                <a:outerShdw blurRad="38100" dist="38100" dir="2700000" algn="tl">
                  <a:srgbClr val="000000">
                    <a:alpha val="43137"/>
                  </a:srgbClr>
                </a:outerShdw>
              </a:effectLst>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a:solidFill>
                  <a:srgbClr val="FFFF00"/>
                </a:solidFill>
                <a:effectLst>
                  <a:outerShdw blurRad="38100" dist="38100" dir="2700000" algn="tl">
                    <a:srgbClr val="000000">
                      <a:alpha val="43137"/>
                    </a:srgbClr>
                  </a:outerShdw>
                </a:effectLst>
              </a:rPr>
              <a:t>GFH Realty, LLC</a:t>
            </a:r>
          </a:p>
          <a:p>
            <a:pPr algn="r"/>
            <a:r>
              <a:rPr lang="en-US" sz="1400" dirty="0">
                <a:solidFill>
                  <a:srgbClr val="FFFF00"/>
                </a:solidFill>
                <a:effectLst>
                  <a:outerShdw blurRad="38100" dist="38100" dir="2700000" algn="tl">
                    <a:srgbClr val="000000">
                      <a:alpha val="43137"/>
                    </a:srgbClr>
                  </a:outerShdw>
                </a:effectLst>
              </a:rPr>
              <a:t>498 Wando Park Blvd Suite 1125</a:t>
            </a:r>
          </a:p>
          <a:p>
            <a:pPr algn="r"/>
            <a:r>
              <a:rPr lang="en-US" sz="1400" dirty="0">
                <a:solidFill>
                  <a:srgbClr val="FFFF00"/>
                </a:solidFill>
                <a:effectLst>
                  <a:outerShdw blurRad="38100" dist="38100" dir="2700000" algn="tl">
                    <a:srgbClr val="000000">
                      <a:alpha val="43137"/>
                    </a:srgbClr>
                  </a:outerShdw>
                </a:effectLst>
              </a:rPr>
              <a:t>Mt. Pleasant, SC 29464</a:t>
            </a:r>
          </a:p>
          <a:p>
            <a:pPr algn="r"/>
            <a:r>
              <a:rPr lang="en-US" sz="1400" dirty="0">
                <a:solidFill>
                  <a:srgbClr val="FFFF00"/>
                </a:solidFill>
                <a:effectLst>
                  <a:outerShdw blurRad="38100" dist="38100" dir="2700000" algn="tl">
                    <a:srgbClr val="000000">
                      <a:alpha val="43137"/>
                    </a:srgbClr>
                  </a:outerShdw>
                </a:effectLst>
              </a:rPr>
              <a:t>www.gallowayfamilyhomes.com</a:t>
            </a: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7914" y="7975961"/>
            <a:ext cx="1463040" cy="978408"/>
          </a:xfrm>
          <a:prstGeom prst="rect">
            <a:avLst/>
          </a:prstGeom>
        </p:spPr>
      </p:pic>
      <p:pic>
        <p:nvPicPr>
          <p:cNvPr id="18" name="Picture 17"/>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574765"/>
            <a:ext cx="1463040" cy="978408"/>
          </a:xfrm>
          <a:prstGeom prst="rect">
            <a:avLst/>
          </a:prstGeom>
        </p:spPr>
      </p:pic>
      <p:pic>
        <p:nvPicPr>
          <p:cNvPr id="19" name="Picture 18"/>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33562" y="969977"/>
            <a:ext cx="1463040" cy="978408"/>
          </a:xfrm>
          <a:prstGeom prst="rect">
            <a:avLst/>
          </a:prstGeom>
        </p:spPr>
      </p:pic>
      <p:pic>
        <p:nvPicPr>
          <p:cNvPr id="22" name="Picture 21"/>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33562" y="7975961"/>
            <a:ext cx="1463040" cy="978408"/>
          </a:xfrm>
          <a:prstGeom prst="rect">
            <a:avLst/>
          </a:prstGeom>
        </p:spPr>
      </p:pic>
      <p:pic>
        <p:nvPicPr>
          <p:cNvPr id="13" name="Picture 12"/>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807475" y="969977"/>
            <a:ext cx="4152457" cy="2764465"/>
          </a:xfrm>
          <a:prstGeom prst="rect">
            <a:avLst/>
          </a:prstGeom>
        </p:spPr>
      </p:pic>
      <p:sp>
        <p:nvSpPr>
          <p:cNvPr id="4" name="Diagonal Stripe 3"/>
          <p:cNvSpPr/>
          <p:nvPr/>
        </p:nvSpPr>
        <p:spPr>
          <a:xfrm>
            <a:off x="-1972046" y="969977"/>
            <a:ext cx="1485198" cy="1401740"/>
          </a:xfrm>
          <a:prstGeom prst="diagStrip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solidFill>
                <a:schemeClr val="tx1"/>
              </a:solidFill>
            </a:endParaRPr>
          </a:p>
        </p:txBody>
      </p:sp>
      <p:sp>
        <p:nvSpPr>
          <p:cNvPr id="20" name="Rectangle 19"/>
          <p:cNvSpPr/>
          <p:nvPr/>
        </p:nvSpPr>
        <p:spPr>
          <a:xfrm rot="19066575">
            <a:off x="-2098795" y="1196519"/>
            <a:ext cx="1327736" cy="646331"/>
          </a:xfrm>
          <a:prstGeom prst="rect">
            <a:avLst/>
          </a:prstGeom>
        </p:spPr>
        <p:txBody>
          <a:bodyPr wrap="none">
            <a:spAutoFit/>
          </a:bodyPr>
          <a:lstStyle/>
          <a:p>
            <a:pPr algn="ctr"/>
            <a:r>
              <a:rPr lang="en-US" b="1" dirty="0">
                <a:solidFill>
                  <a:schemeClr val="bg1"/>
                </a:solidFill>
                <a:effectLst>
                  <a:outerShdw blurRad="38100" dist="38100" dir="2700000" algn="tl">
                    <a:srgbClr val="000000">
                      <a:alpha val="43137"/>
                    </a:srgbClr>
                  </a:outerShdw>
                </a:effectLst>
              </a:rPr>
              <a:t>Back on</a:t>
            </a:r>
            <a:br>
              <a:rPr lang="en-US" b="1" dirty="0">
                <a:solidFill>
                  <a:schemeClr val="bg1"/>
                </a:solidFill>
                <a:effectLst>
                  <a:outerShdw blurRad="38100" dist="38100" dir="2700000" algn="tl">
                    <a:srgbClr val="000000">
                      <a:alpha val="43137"/>
                    </a:srgbClr>
                  </a:outerShdw>
                </a:effectLst>
              </a:rPr>
            </a:br>
            <a:r>
              <a:rPr lang="en-US" b="1" dirty="0">
                <a:solidFill>
                  <a:schemeClr val="bg1"/>
                </a:solidFill>
                <a:effectLst>
                  <a:outerShdw blurRad="38100" dist="38100" dir="2700000" algn="tl">
                    <a:srgbClr val="000000">
                      <a:alpha val="43137"/>
                    </a:srgbClr>
                  </a:outerShdw>
                </a:effectLst>
              </a:rPr>
              <a:t>the Market!</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7301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371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7005 Old Landing Drive Tanner Plantation :: Hanahan, SC 29410 :: MLS# 17004870 :: $635,000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26</cp:revision>
  <dcterms:created xsi:type="dcterms:W3CDTF">2015-07-03T21:49:28Z</dcterms:created>
  <dcterms:modified xsi:type="dcterms:W3CDTF">2018-02-06T18:25:39Z</dcterms:modified>
</cp:coreProperties>
</file>