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11/27/2018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63633"/>
          </a:xfrm>
          <a:prstGeom prst="rect">
            <a:avLst/>
          </a:prstGeom>
          <a:ln w="12700" cap="sq">
            <a:noFill/>
            <a:miter lim="800000"/>
          </a:ln>
          <a:effectLst/>
        </p:spPr>
      </p:pic>
      <p:sp>
        <p:nvSpPr>
          <p:cNvPr id="2" name="Title 1"/>
          <p:cNvSpPr>
            <a:spLocks noGrp="1"/>
          </p:cNvSpPr>
          <p:nvPr>
            <p:ph type="ctrTitle"/>
          </p:nvPr>
        </p:nvSpPr>
        <p:spPr>
          <a:xfrm>
            <a:off x="-1115" y="-57151"/>
            <a:ext cx="7772400" cy="533402"/>
          </a:xfrm>
          <a:noFill/>
        </p:spPr>
        <p:txBody>
          <a:bodyPr anchor="ctr">
            <a:noAutofit/>
          </a:bodyPr>
          <a:lstStyle/>
          <a:p>
            <a:pPr algn="l"/>
            <a:r>
              <a:rPr lang="en-US" sz="3000" b="1" i="1" dirty="0">
                <a:solidFill>
                  <a:srgbClr val="EA2D00"/>
                </a:solidFill>
                <a:latin typeface="Cambria" panose="02040503050406030204" pitchFamily="18" charset="0"/>
              </a:rPr>
              <a:t>Open Floor Plan &amp; Move In Ready</a:t>
            </a:r>
            <a:endParaRPr lang="en-US" sz="2800" b="1" i="1" dirty="0">
              <a:solidFill>
                <a:schemeClr val="bg1">
                  <a:lumMod val="50000"/>
                </a:schemeClr>
              </a:solidFill>
              <a:latin typeface="Cambria" panose="02040503050406030204" pitchFamily="18" charset="0"/>
            </a:endParaRPr>
          </a:p>
        </p:txBody>
      </p:sp>
      <p:sp>
        <p:nvSpPr>
          <p:cNvPr id="3" name="Subtitle 2"/>
          <p:cNvSpPr>
            <a:spLocks noGrp="1"/>
          </p:cNvSpPr>
          <p:nvPr>
            <p:ph type="subTitle" idx="1"/>
          </p:nvPr>
        </p:nvSpPr>
        <p:spPr>
          <a:xfrm>
            <a:off x="61653" y="5638800"/>
            <a:ext cx="7647978" cy="2489110"/>
          </a:xfrm>
        </p:spPr>
        <p:txBody>
          <a:bodyPr anchor="ctr">
            <a:noAutofit/>
          </a:bodyPr>
          <a:lstStyle/>
          <a:p>
            <a:r>
              <a:rPr lang="en-US" sz="1300" dirty="0">
                <a:solidFill>
                  <a:schemeClr val="bg1">
                    <a:lumMod val="50000"/>
                  </a:schemeClr>
                </a:solidFill>
                <a:latin typeface="Cambria" panose="02040503050406030204" pitchFamily="18" charset="0"/>
              </a:rPr>
              <a:t>Exquisite home in Tanner Plantation that is truly move-in ready! Featuring a very desirable bright, open, spacious floor plan, three large bedrooms with the master on the main and other bedrooms upstairs along with an upstairs loft or 2nd living room / play room area. The large master bedroom has a recessed tray ceiling, double windows, ceiling fan, garden tub, and stand alone shower. The kitchen offers excellent cabinet storage, bar seating, eat-in kitchen breakfast area, all of which overlooks the large living room, and a wall of windows provides abundant natural sunlight throughout this entire area. There is a separate dining room at the front of the house, which could also be used as an extra office or playroom. Upstairs are large bedrooms and the additional loft living room area, perfect for all the extra 'toys'! The backyard is completely fenced in and has double gates on the right side for easy access. All appliances and washer/dryer convey. No flood insurance required. Enjoy the convenient neighborhood schools, restaurants and grocery shopping without leaving Tanner Plantation. Easy access to I-526, Rivers Avenue, Boeing, SPAWAR, Naval Weapons Station, Park Circle, Mt. Pleasant, Downtown Charleston, and Beaches.</a:t>
            </a:r>
            <a:endParaRPr lang="en-US" sz="1300" i="1" dirty="0">
              <a:solidFill>
                <a:schemeClr val="bg1">
                  <a:lumMod val="50000"/>
                </a:schemeClr>
              </a:solidFill>
              <a:latin typeface="Cambria" panose="02040503050406030204" pitchFamily="18"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45297" y="9230717"/>
            <a:ext cx="80501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558" y="9057106"/>
            <a:ext cx="7772400" cy="707886"/>
          </a:xfrm>
          <a:prstGeom prst="rect">
            <a:avLst/>
          </a:prstGeom>
        </p:spPr>
        <p:txBody>
          <a:bodyPr wrap="square">
            <a:spAutoFit/>
          </a:bodyPr>
          <a:lstStyle/>
          <a:p>
            <a:pPr algn="ctr"/>
            <a:r>
              <a:rPr lang="en-US" sz="1600" b="1" dirty="0">
                <a:solidFill>
                  <a:schemeClr val="bg1">
                    <a:lumMod val="50000"/>
                  </a:schemeClr>
                </a:solidFill>
                <a:latin typeface="Cambria" panose="02040503050406030204" pitchFamily="18" charset="0"/>
              </a:rPr>
              <a:t>Jerod Coulter, ABR, REALTOR</a:t>
            </a:r>
          </a:p>
          <a:p>
            <a:pPr algn="ctr"/>
            <a:r>
              <a:rPr lang="en-US" sz="1200" dirty="0">
                <a:solidFill>
                  <a:schemeClr val="bg1">
                    <a:lumMod val="50000"/>
                  </a:schemeClr>
                </a:solidFill>
                <a:latin typeface="Cambria" panose="02040503050406030204" pitchFamily="18" charset="0"/>
              </a:rPr>
              <a:t>(843) 513-3741</a:t>
            </a:r>
          </a:p>
          <a:p>
            <a:pPr algn="ctr"/>
            <a:r>
              <a:rPr lang="en-US" sz="1200" dirty="0">
                <a:solidFill>
                  <a:schemeClr val="bg1">
                    <a:lumMod val="50000"/>
                  </a:schemeClr>
                </a:solidFill>
                <a:latin typeface="Cambria" panose="02040503050406030204" pitchFamily="18" charset="0"/>
              </a:rPr>
              <a:t>jerod@realtor.com | www.HomesOfMountPleasant.com</a:t>
            </a:r>
          </a:p>
        </p:txBody>
      </p:sp>
      <p:sp>
        <p:nvSpPr>
          <p:cNvPr id="6" name="Rectangle 5"/>
          <p:cNvSpPr/>
          <p:nvPr/>
        </p:nvSpPr>
        <p:spPr>
          <a:xfrm>
            <a:off x="-558" y="9827010"/>
            <a:ext cx="7772400" cy="230832"/>
          </a:xfrm>
          <a:prstGeom prst="rect">
            <a:avLst/>
          </a:prstGeom>
        </p:spPr>
        <p:txBody>
          <a:bodyPr wrap="square">
            <a:spAutoFit/>
          </a:bodyPr>
          <a:lstStyle/>
          <a:p>
            <a:pPr algn="ctr"/>
            <a:r>
              <a:rPr lang="en-US" sz="900" dirty="0">
                <a:solidFill>
                  <a:schemeClr val="bg1">
                    <a:lumMod val="50000"/>
                  </a:schemeClr>
                </a:solidFill>
                <a:latin typeface="Cambria" panose="02040503050406030204" pitchFamily="18" charset="0"/>
              </a:rPr>
              <a:t>The Boulevard Company, LLC | 35 Broad Street | Charleston, SC 29401</a:t>
            </a:r>
          </a:p>
        </p:txBody>
      </p:sp>
      <p:sp>
        <p:nvSpPr>
          <p:cNvPr id="8" name="Rectangle 7"/>
          <p:cNvSpPr/>
          <p:nvPr/>
        </p:nvSpPr>
        <p:spPr>
          <a:xfrm>
            <a:off x="61653" y="3339405"/>
            <a:ext cx="7647978" cy="1384995"/>
          </a:xfrm>
          <a:prstGeom prst="rect">
            <a:avLst/>
          </a:prstGeom>
        </p:spPr>
        <p:txBody>
          <a:bodyPr wrap="square">
            <a:spAutoFit/>
          </a:bodyPr>
          <a:lstStyle/>
          <a:p>
            <a:pPr algn="r"/>
            <a:r>
              <a:rPr lang="en-US" b="1" dirty="0">
                <a:latin typeface="Cambria" panose="02040503050406030204" pitchFamily="18" charset="0"/>
              </a:rPr>
              <a:t>7006 Bellflower Lane</a:t>
            </a:r>
          </a:p>
          <a:p>
            <a:pPr algn="r"/>
            <a:r>
              <a:rPr lang="en-US" sz="1600" b="1" dirty="0">
                <a:latin typeface="Cambria" panose="02040503050406030204" pitchFamily="18" charset="0"/>
              </a:rPr>
              <a:t>Tanner Plantation</a:t>
            </a:r>
          </a:p>
          <a:p>
            <a:pPr algn="r"/>
            <a:r>
              <a:rPr lang="en-US" sz="1600" b="1" dirty="0">
                <a:latin typeface="Cambria" panose="02040503050406030204" pitchFamily="18" charset="0"/>
              </a:rPr>
              <a:t>Hanahan, SC 29410</a:t>
            </a:r>
          </a:p>
          <a:p>
            <a:pPr algn="r"/>
            <a:r>
              <a:rPr lang="en-US" sz="1600" b="1" dirty="0">
                <a:latin typeface="Cambria" panose="02040503050406030204" pitchFamily="18" charset="0"/>
              </a:rPr>
              <a:t>MLS# 18029507</a:t>
            </a:r>
          </a:p>
          <a:p>
            <a:pPr algn="r"/>
            <a:r>
              <a:rPr lang="en-US" sz="1600" b="1" dirty="0">
                <a:latin typeface="Cambria" panose="02040503050406030204" pitchFamily="18" charset="0"/>
              </a:rPr>
              <a:t>$334,900</a:t>
            </a:r>
            <a:endParaRPr lang="en-US" sz="1400" b="1" dirty="0">
              <a:latin typeface="Cambria" panose="02040503050406030204" pitchFamily="18" charset="0"/>
            </a:endParaRP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934201" y="9281549"/>
            <a:ext cx="492904" cy="637784"/>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7924800" y="1028599"/>
            <a:ext cx="3509550" cy="400110"/>
          </a:xfrm>
          <a:prstGeom prst="rect">
            <a:avLst/>
          </a:prstGeom>
        </p:spPr>
        <p:txBody>
          <a:bodyPr wrap="none">
            <a:spAutoFit/>
          </a:bodyPr>
          <a:lstStyle/>
          <a:p>
            <a:r>
              <a:rPr lang="en-US" dirty="0"/>
              <a:t>Starbucks card to first 10 agents</a:t>
            </a:r>
          </a:p>
        </p:txBody>
      </p:sp>
      <p:pic>
        <p:nvPicPr>
          <p:cNvPr id="7" name="Picture 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4769907" y="8134857"/>
            <a:ext cx="1371600" cy="914400"/>
          </a:xfrm>
          <a:prstGeom prst="rect">
            <a:avLst/>
          </a:prstGeom>
          <a:ln w="3175" cap="sq">
            <a:solidFill>
              <a:schemeClr val="bg1"/>
            </a:solidFill>
            <a:miter lim="800000"/>
          </a:ln>
          <a:effectLst/>
        </p:spPr>
      </p:pic>
      <p:pic>
        <p:nvPicPr>
          <p:cNvPr id="21" name="Picture 20"/>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5532" y="8134857"/>
            <a:ext cx="1371600" cy="914400"/>
          </a:xfrm>
          <a:prstGeom prst="rect">
            <a:avLst/>
          </a:prstGeom>
          <a:ln w="3175" cap="sq">
            <a:solidFill>
              <a:schemeClr val="bg1"/>
            </a:solidFill>
            <a:miter lim="800000"/>
          </a:ln>
          <a:effectLst/>
        </p:spPr>
      </p:pic>
      <p:pic>
        <p:nvPicPr>
          <p:cNvPr id="22" name="Picture 21"/>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201782" y="8134857"/>
            <a:ext cx="1371600" cy="914400"/>
          </a:xfrm>
          <a:prstGeom prst="rect">
            <a:avLst/>
          </a:prstGeom>
          <a:ln w="3175" cap="sq">
            <a:solidFill>
              <a:schemeClr val="bg1"/>
            </a:solidFill>
            <a:miter lim="800000"/>
          </a:ln>
          <a:effectLst/>
        </p:spPr>
      </p:pic>
      <p:pic>
        <p:nvPicPr>
          <p:cNvPr id="23" name="Picture 2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338031" y="8134857"/>
            <a:ext cx="1371600" cy="914400"/>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633657" y="8134857"/>
            <a:ext cx="1371600" cy="914400"/>
          </a:xfrm>
          <a:prstGeom prst="rect">
            <a:avLst/>
          </a:prstGeom>
          <a:ln w="3175" cap="sq">
            <a:solidFill>
              <a:schemeClr val="bg1"/>
            </a:solidFill>
            <a:miter lim="800000"/>
          </a:ln>
          <a:effectLst/>
        </p:spPr>
      </p:pic>
      <p:pic>
        <p:nvPicPr>
          <p:cNvPr id="24" name="Picture 23">
            <a:extLst>
              <a:ext uri="{FF2B5EF4-FFF2-40B4-BE49-F238E27FC236}">
                <a16:creationId xmlns:a16="http://schemas.microsoft.com/office/drawing/2014/main" id="{72AD5716-BB67-4BE0-BC0B-FC1B1E87D913}"/>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4773356" y="4738160"/>
            <a:ext cx="1371600" cy="914400"/>
          </a:xfrm>
          <a:prstGeom prst="rect">
            <a:avLst/>
          </a:prstGeom>
          <a:ln w="3175" cap="sq">
            <a:solidFill>
              <a:schemeClr val="bg1"/>
            </a:solidFill>
            <a:miter lim="800000"/>
          </a:ln>
          <a:effectLst/>
        </p:spPr>
      </p:pic>
      <p:pic>
        <p:nvPicPr>
          <p:cNvPr id="27" name="Picture 26">
            <a:extLst>
              <a:ext uri="{FF2B5EF4-FFF2-40B4-BE49-F238E27FC236}">
                <a16:creationId xmlns:a16="http://schemas.microsoft.com/office/drawing/2014/main" id="{AF004952-36A4-4AED-B201-011310AC1B9E}"/>
              </a:ext>
            </a:extLst>
          </p:cNvPr>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5051" y="4738160"/>
            <a:ext cx="1371600" cy="914400"/>
          </a:xfrm>
          <a:prstGeom prst="rect">
            <a:avLst/>
          </a:prstGeom>
          <a:ln w="3175" cap="sq">
            <a:solidFill>
              <a:schemeClr val="bg1"/>
            </a:solidFill>
            <a:miter lim="800000"/>
          </a:ln>
          <a:effectLst/>
        </p:spPr>
      </p:pic>
      <p:pic>
        <p:nvPicPr>
          <p:cNvPr id="28" name="Picture 27">
            <a:extLst>
              <a:ext uri="{FF2B5EF4-FFF2-40B4-BE49-F238E27FC236}">
                <a16:creationId xmlns:a16="http://schemas.microsoft.com/office/drawing/2014/main" id="{32603148-0547-4FE9-AB46-22A63C8F25AA}"/>
              </a:ext>
            </a:extLst>
          </p:cNvPr>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3203921" y="4738160"/>
            <a:ext cx="1371600" cy="914400"/>
          </a:xfrm>
          <a:prstGeom prst="rect">
            <a:avLst/>
          </a:prstGeom>
          <a:ln w="3175" cap="sq">
            <a:solidFill>
              <a:schemeClr val="bg1"/>
            </a:solidFill>
            <a:miter lim="800000"/>
          </a:ln>
          <a:effectLst/>
        </p:spPr>
      </p:pic>
      <p:pic>
        <p:nvPicPr>
          <p:cNvPr id="29" name="Picture 28">
            <a:extLst>
              <a:ext uri="{FF2B5EF4-FFF2-40B4-BE49-F238E27FC236}">
                <a16:creationId xmlns:a16="http://schemas.microsoft.com/office/drawing/2014/main" id="{0A41384D-A1F1-4366-9008-B8E25C4C5D6B}"/>
              </a:ext>
            </a:extLst>
          </p:cNvPr>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6342792" y="4738160"/>
            <a:ext cx="1371600" cy="914400"/>
          </a:xfrm>
          <a:prstGeom prst="rect">
            <a:avLst/>
          </a:prstGeom>
          <a:ln w="3175" cap="sq">
            <a:solidFill>
              <a:schemeClr val="bg1"/>
            </a:solidFill>
            <a:miter lim="800000"/>
          </a:ln>
          <a:effectLst/>
        </p:spPr>
      </p:pic>
      <p:pic>
        <p:nvPicPr>
          <p:cNvPr id="30" name="Picture 29">
            <a:extLst>
              <a:ext uri="{FF2B5EF4-FFF2-40B4-BE49-F238E27FC236}">
                <a16:creationId xmlns:a16="http://schemas.microsoft.com/office/drawing/2014/main" id="{65A37485-29F4-4DA3-B57B-1E165EDB58A5}"/>
              </a:ext>
            </a:extLst>
          </p:cNvPr>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1634486" y="4738160"/>
            <a:ext cx="1371600" cy="914400"/>
          </a:xfrm>
          <a:prstGeom prst="rect">
            <a:avLst/>
          </a:prstGeom>
          <a:ln w="3175" cap="sq">
            <a:solidFill>
              <a:schemeClr val="bg1"/>
            </a:solid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424</TotalTime>
  <Words>293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Open Floor Plan &amp; Move In Ready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69</cp:revision>
  <dcterms:created xsi:type="dcterms:W3CDTF">2006-08-16T00:00:00Z</dcterms:created>
  <dcterms:modified xsi:type="dcterms:W3CDTF">2018-11-27T15:35:28Z</dcterms:modified>
</cp:coreProperties>
</file>