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92" y="60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" y="2680172"/>
            <a:ext cx="7315200" cy="977428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7007 Kingsley Vale Court</a:t>
            </a:r>
            <a:r>
              <a:rPr lang="en-US" sz="2400" cap="none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2400" cap="none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Victoria Pointe ~ Summerville ~ MLS# 15017229 ~ $300,000</a:t>
            </a:r>
            <a:endParaRPr lang="en-US" sz="1800" cap="none" dirty="0">
              <a:ln w="10541" cmpd="sng">
                <a:noFill/>
                <a:prstDash val="solid"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832" y="4661112"/>
            <a:ext cx="3657600" cy="2934544"/>
          </a:xfrm>
        </p:spPr>
        <p:txBody>
          <a:bodyPr anchor="ctr">
            <a:no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Incredible home! Beautiful wood floors, granite counters, oversized granite island, gas stove,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tankless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endless hot water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. Custom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paint, upgrades, upgrades and attention to detail, right down to a vented pantry with timed light! This is a must see home. On a cul-de-sac. Desirable Dorchester 2 schools.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721"/>
            <a:ext cx="3563058" cy="2375372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897425"/>
            <a:ext cx="1742440" cy="13068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89785" y="8859411"/>
            <a:ext cx="3137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rebuchet MS" panose="020B0603020202020204" pitchFamily="34" charset="0"/>
              </a:rPr>
              <a:t>Christopher McCormick</a:t>
            </a:r>
            <a:endParaRPr lang="en-US" dirty="0">
              <a:latin typeface="Trebuchet MS" panose="020B0603020202020204" pitchFamily="34" charset="0"/>
            </a:endParaRPr>
          </a:p>
          <a:p>
            <a:pPr algn="ctr"/>
            <a:endParaRPr lang="en-US" sz="1100" dirty="0" smtClean="0">
              <a:latin typeface="Trebuchet MS" panose="020B0603020202020204" pitchFamily="34" charset="0"/>
            </a:endParaRPr>
          </a:p>
          <a:p>
            <a:pPr algn="ctr"/>
            <a:r>
              <a:rPr lang="en-US" sz="1100" dirty="0" smtClean="0">
                <a:latin typeface="Trebuchet MS" panose="020B0603020202020204" pitchFamily="34" charset="0"/>
              </a:rPr>
              <a:t>Office </a:t>
            </a:r>
            <a:r>
              <a:rPr lang="en-US" sz="1100" dirty="0">
                <a:latin typeface="Trebuchet MS" panose="020B0603020202020204" pitchFamily="34" charset="0"/>
              </a:rPr>
              <a:t>- 843-974-6200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Cell - </a:t>
            </a:r>
            <a:r>
              <a:rPr lang="en-US" sz="1100" dirty="0" smtClean="0">
                <a:latin typeface="Trebuchet MS" panose="020B0603020202020204" pitchFamily="34" charset="0"/>
              </a:rPr>
              <a:t>843-224-3204</a:t>
            </a:r>
          </a:p>
          <a:p>
            <a:pPr algn="ctr"/>
            <a:r>
              <a:rPr lang="en-US" sz="1100" dirty="0" smtClean="0">
                <a:latin typeface="Trebuchet MS" panose="020B0603020202020204" pitchFamily="34" charset="0"/>
              </a:rPr>
              <a:t>cjmccormick@carolinaone.com</a:t>
            </a:r>
            <a:endParaRPr lang="en-US" sz="1100" dirty="0">
              <a:latin typeface="Trebuchet MS" panose="020B0603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882" y="8965406"/>
            <a:ext cx="1139811" cy="865227"/>
            <a:chOff x="161012" y="8996026"/>
            <a:chExt cx="1139811" cy="86522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08" y="8996026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61012" y="9491921"/>
              <a:ext cx="11398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latin typeface="Trebuchet MS" panose="020B0603020202020204" pitchFamily="34" charset="0"/>
                </a:rPr>
                <a:t>Carolina One Real Estate</a:t>
              </a:r>
            </a:p>
            <a:p>
              <a:pPr algn="ctr"/>
              <a:r>
                <a:rPr lang="en-US" sz="600" dirty="0">
                  <a:latin typeface="Trebuchet MS" panose="020B0603020202020204" pitchFamily="34" charset="0"/>
                </a:rPr>
                <a:t>900 N Main St</a:t>
              </a:r>
            </a:p>
            <a:p>
              <a:pPr algn="ctr"/>
              <a:r>
                <a:rPr lang="en-US" sz="600" dirty="0">
                  <a:latin typeface="Trebuchet MS" panose="020B0603020202020204" pitchFamily="34" charset="0"/>
                </a:rPr>
                <a:t>Summerville, SC 29483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33" y="0"/>
            <a:ext cx="7315199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Fresh on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Market ~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3100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sqft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 Dorchester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Dist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 2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</p:txBody>
      </p:sp>
      <p:pic>
        <p:nvPicPr>
          <p:cNvPr id="1026" name="Picture 2" descr="http://images2.e-net.com/pruosha/agent/full/21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39" y="8859411"/>
            <a:ext cx="768335" cy="11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27" y="6256554"/>
            <a:ext cx="1604772" cy="106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27" y="4917453"/>
            <a:ext cx="1604772" cy="106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7453"/>
            <a:ext cx="1604772" cy="106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6554"/>
            <a:ext cx="1604772" cy="106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8352"/>
            <a:ext cx="1604772" cy="106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27" y="3578352"/>
            <a:ext cx="1604772" cy="106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76" y="3578352"/>
            <a:ext cx="1604772" cy="106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2" y="3578352"/>
            <a:ext cx="1604772" cy="106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595656"/>
            <a:ext cx="1604773" cy="106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26" y="7595656"/>
            <a:ext cx="1604772" cy="106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76" y="7595656"/>
            <a:ext cx="1604772" cy="106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1" y="7595656"/>
            <a:ext cx="1604772" cy="106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40" y="409721"/>
            <a:ext cx="3563058" cy="2375372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95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Trajan Pro</vt:lpstr>
      <vt:lpstr>Trebuchet MS</vt:lpstr>
      <vt:lpstr>Wingdings</vt:lpstr>
      <vt:lpstr>Wingdings 2</vt:lpstr>
      <vt:lpstr>Wingdings 3</vt:lpstr>
      <vt:lpstr>Apex</vt:lpstr>
      <vt:lpstr>7007 Kingsley Vale Court Victoria Pointe ~ Summerville ~ MLS# 15017229 ~ $300,000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18</cp:revision>
  <dcterms:created xsi:type="dcterms:W3CDTF">2006-08-16T00:00:00Z</dcterms:created>
  <dcterms:modified xsi:type="dcterms:W3CDTF">2015-07-13T15:05:04Z</dcterms:modified>
</cp:coreProperties>
</file>