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320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88620" y="5426379"/>
            <a:ext cx="7059930" cy="16764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388620" y="2102807"/>
            <a:ext cx="7059930" cy="290576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244082"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002288"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3859296" y="5171910"/>
            <a:ext cx="38862" cy="67056"/>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9/16/2015</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88620" y="2235200"/>
            <a:ext cx="699516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9/16/2015</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582930" y="5140960"/>
            <a:ext cx="6736080" cy="201168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82930" y="7273001"/>
            <a:ext cx="6736080" cy="1444279"/>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582930" y="7211589"/>
            <a:ext cx="6736080" cy="6308"/>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388620" y="2235200"/>
            <a:ext cx="3450946"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3950970" y="2235200"/>
            <a:ext cx="3450946"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9/16/2015</a:t>
            </a:fld>
            <a:endParaRPr lang="en-US"/>
          </a:p>
        </p:txBody>
      </p:sp>
      <p:sp>
        <p:nvSpPr>
          <p:cNvPr id="3" name="Text Placeholder 2"/>
          <p:cNvSpPr>
            <a:spLocks noGrp="1"/>
          </p:cNvSpPr>
          <p:nvPr>
            <p:ph type="body" idx="1"/>
          </p:nvPr>
        </p:nvSpPr>
        <p:spPr>
          <a:xfrm>
            <a:off x="388620" y="2052736"/>
            <a:ext cx="3434160" cy="11176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388620" y="3229447"/>
            <a:ext cx="3432810" cy="573999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3952320" y="3229447"/>
            <a:ext cx="3432810" cy="573999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388620" y="227990"/>
            <a:ext cx="6995160" cy="16764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3950970" y="2052736"/>
            <a:ext cx="3434160" cy="11176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478503"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041648"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9/16/2015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388620" y="670560"/>
            <a:ext cx="5311140" cy="838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5764530" y="2346960"/>
            <a:ext cx="1686611" cy="547624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5764530" y="670560"/>
            <a:ext cx="168402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9/16/2015</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34990" y="670560"/>
            <a:ext cx="174879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88620" y="670560"/>
            <a:ext cx="5116830" cy="815848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5634990" y="2346960"/>
            <a:ext cx="1748790" cy="648208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9/16/2015</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88620" y="2123441"/>
            <a:ext cx="6995160" cy="6861599"/>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922520" y="9098712"/>
            <a:ext cx="2202180" cy="563270"/>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9/16/2015</a:t>
            </a:fld>
            <a:endParaRPr lang="en-US"/>
          </a:p>
        </p:txBody>
      </p:sp>
      <p:sp>
        <p:nvSpPr>
          <p:cNvPr id="10" name="Footer Placeholder 9"/>
          <p:cNvSpPr>
            <a:spLocks noGrp="1"/>
          </p:cNvSpPr>
          <p:nvPr>
            <p:ph type="ftr" sz="quarter" idx="3"/>
          </p:nvPr>
        </p:nvSpPr>
        <p:spPr>
          <a:xfrm>
            <a:off x="1813560" y="9098712"/>
            <a:ext cx="3044190" cy="563270"/>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7148989" y="9066245"/>
            <a:ext cx="518160" cy="67056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388620" y="223520"/>
            <a:ext cx="6995160" cy="178816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05200" y="1600200"/>
            <a:ext cx="4111751" cy="2780792"/>
          </a:xfrm>
        </p:spPr>
        <p:txBody>
          <a:bodyPr anchor="ctr"/>
          <a:lstStyle/>
          <a:p>
            <a:r>
              <a:rPr lang="en-US" sz="1200" dirty="0"/>
              <a:t>New wood flooring installed 9/15/15 in Kitchen and Living Room, Freshly Painted, New Carpet in BR and walk-in closet, New Stainless Steel Refrigerator, and more. Excellent location and value for the condition! Enjoy the resort style </a:t>
            </a:r>
            <a:r>
              <a:rPr lang="en-US" sz="1200" dirty="0" err="1"/>
              <a:t>Marshfront</a:t>
            </a:r>
            <a:r>
              <a:rPr lang="en-US" sz="1200" dirty="0"/>
              <a:t> Peninsula Development that is only 5 min from downtown and 10 min to Folly Beach! Check out this large garden-view ground floor unit of the Peninsula! Gorgeously renovated development with new roofs, siding, porches, pool/clubhouse renovations, tennis courts, neighborhood jogging/walking trail, and much more! The gas fireplace accents the cozy living room, and the functional open floor plan is great for entertaining space. The easy in and easy out nature of the first floor units make a huge difference. (No elevators on property).</a:t>
            </a:r>
            <a:endParaRPr lang="en-US" sz="1200" i="1" dirty="0"/>
          </a:p>
        </p:txBody>
      </p:sp>
      <p:sp>
        <p:nvSpPr>
          <p:cNvPr id="2" name="Title 1"/>
          <p:cNvSpPr>
            <a:spLocks noGrp="1"/>
          </p:cNvSpPr>
          <p:nvPr>
            <p:ph type="ctrTitle"/>
          </p:nvPr>
        </p:nvSpPr>
        <p:spPr>
          <a:xfrm>
            <a:off x="0" y="304800"/>
            <a:ext cx="7772400" cy="1981200"/>
          </a:xfrm>
        </p:spPr>
        <p:txBody>
          <a:bodyPr anchor="t"/>
          <a:lstStyle/>
          <a:p>
            <a:r>
              <a:rPr lang="en-US" sz="3400" dirty="0" smtClean="0">
                <a:solidFill>
                  <a:schemeClr val="tx2">
                    <a:lumMod val="90000"/>
                  </a:schemeClr>
                </a:solidFill>
              </a:rPr>
              <a:t>700 </a:t>
            </a:r>
            <a:r>
              <a:rPr lang="en-US" sz="3400" dirty="0">
                <a:solidFill>
                  <a:schemeClr val="tx2">
                    <a:lumMod val="90000"/>
                  </a:schemeClr>
                </a:solidFill>
              </a:rPr>
              <a:t>Daniel Ellis Drive </a:t>
            </a:r>
            <a:r>
              <a:rPr lang="en-US" sz="3400" dirty="0" smtClean="0">
                <a:solidFill>
                  <a:schemeClr val="tx2">
                    <a:lumMod val="90000"/>
                  </a:schemeClr>
                </a:solidFill>
              </a:rPr>
              <a:t>#12106 ~ </a:t>
            </a:r>
            <a:r>
              <a:rPr lang="en-US" sz="3400" dirty="0">
                <a:solidFill>
                  <a:schemeClr val="tx2">
                    <a:lumMod val="90000"/>
                  </a:schemeClr>
                </a:solidFill>
              </a:rPr>
              <a:t>Peninsula</a:t>
            </a:r>
            <a:r>
              <a:rPr lang="en-US" sz="4000" dirty="0">
                <a:solidFill>
                  <a:schemeClr val="tx2">
                    <a:lumMod val="90000"/>
                  </a:schemeClr>
                </a:solidFill>
              </a:rPr>
              <a:t/>
            </a:r>
            <a:br>
              <a:rPr lang="en-US" sz="4000" dirty="0">
                <a:solidFill>
                  <a:schemeClr val="tx2">
                    <a:lumMod val="90000"/>
                  </a:schemeClr>
                </a:solidFill>
              </a:rPr>
            </a:br>
            <a:r>
              <a:rPr lang="en-US" sz="2300" dirty="0">
                <a:ln w="3200">
                  <a:solidFill>
                    <a:schemeClr val="bg2">
                      <a:alpha val="25000"/>
                    </a:schemeClr>
                  </a:solidFill>
                  <a:prstDash val="solid"/>
                  <a:round/>
                </a:ln>
                <a:solidFill>
                  <a:schemeClr val="tx2">
                    <a:lumMod val="75000"/>
                  </a:schemeClr>
                </a:solidFill>
              </a:rPr>
              <a:t>New </a:t>
            </a:r>
            <a:r>
              <a:rPr lang="en-US" sz="2300" dirty="0" smtClean="0">
                <a:ln w="3200">
                  <a:solidFill>
                    <a:schemeClr val="bg2">
                      <a:alpha val="25000"/>
                    </a:schemeClr>
                  </a:solidFill>
                  <a:prstDash val="solid"/>
                  <a:round/>
                </a:ln>
                <a:solidFill>
                  <a:schemeClr val="tx2">
                    <a:lumMod val="75000"/>
                  </a:schemeClr>
                </a:solidFill>
              </a:rPr>
              <a:t>hardwoods…new carpet…new </a:t>
            </a:r>
            <a:r>
              <a:rPr lang="en-US" sz="2300" dirty="0">
                <a:ln w="3200">
                  <a:solidFill>
                    <a:schemeClr val="bg2">
                      <a:alpha val="25000"/>
                    </a:schemeClr>
                  </a:solidFill>
                  <a:prstDash val="solid"/>
                  <a:round/>
                </a:ln>
                <a:solidFill>
                  <a:schemeClr val="tx2">
                    <a:lumMod val="75000"/>
                  </a:schemeClr>
                </a:solidFill>
              </a:rPr>
              <a:t>stainless </a:t>
            </a:r>
            <a:r>
              <a:rPr lang="en-US" sz="2300" dirty="0" smtClean="0">
                <a:ln w="3200">
                  <a:solidFill>
                    <a:schemeClr val="bg2">
                      <a:alpha val="25000"/>
                    </a:schemeClr>
                  </a:solidFill>
                  <a:prstDash val="solid"/>
                  <a:round/>
                </a:ln>
                <a:solidFill>
                  <a:schemeClr val="tx2">
                    <a:lumMod val="75000"/>
                  </a:schemeClr>
                </a:solidFill>
              </a:rPr>
              <a:t>fridge…new </a:t>
            </a:r>
            <a:r>
              <a:rPr lang="en-US" sz="2300" dirty="0">
                <a:ln w="3200">
                  <a:solidFill>
                    <a:schemeClr val="bg2">
                      <a:alpha val="25000"/>
                    </a:schemeClr>
                  </a:solidFill>
                  <a:prstDash val="solid"/>
                  <a:round/>
                </a:ln>
                <a:solidFill>
                  <a:schemeClr val="tx2">
                    <a:lumMod val="75000"/>
                  </a:schemeClr>
                </a:solidFill>
              </a:rPr>
              <a:t>paint!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792" y="1555945"/>
            <a:ext cx="3535856" cy="263505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prst="relaxedInset"/>
          </a:sp3d>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632" y="5634093"/>
            <a:ext cx="1497420" cy="1123065"/>
          </a:xfrm>
          <a:prstGeom prst="rect">
            <a:avLst/>
          </a:prstGeom>
          <a:scene3d>
            <a:camera prst="orthographicFront"/>
            <a:lightRig rig="threePt" dir="t"/>
          </a:scene3d>
          <a:sp3d>
            <a:bevelT/>
          </a:sp3d>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28685" y="5634093"/>
            <a:ext cx="1497420" cy="1123065"/>
          </a:xfrm>
          <a:prstGeom prst="rect">
            <a:avLst/>
          </a:prstGeom>
          <a:scene3d>
            <a:camera prst="orthographicFront"/>
            <a:lightRig rig="threePt" dir="t"/>
          </a:scene3d>
          <a:sp3d>
            <a:bevelT/>
          </a:sp3d>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73738" y="5634093"/>
            <a:ext cx="1497420" cy="1123065"/>
          </a:xfrm>
          <a:prstGeom prst="rect">
            <a:avLst/>
          </a:prstGeom>
          <a:scene3d>
            <a:camera prst="orthographicFront"/>
            <a:lightRig rig="threePt" dir="t"/>
          </a:scene3d>
          <a:sp3d>
            <a:bevelT/>
          </a:sp3d>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8790" y="5634093"/>
            <a:ext cx="1497420" cy="1123065"/>
          </a:xfrm>
          <a:prstGeom prst="rect">
            <a:avLst/>
          </a:prstGeom>
          <a:scene3d>
            <a:camera prst="orthographicFront"/>
            <a:lightRig rig="threePt" dir="t"/>
          </a:scene3d>
          <a:sp3d>
            <a:bevelT/>
          </a:sp3d>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56246" y="7161996"/>
            <a:ext cx="842298" cy="1123065"/>
          </a:xfrm>
          <a:prstGeom prst="rect">
            <a:avLst/>
          </a:prstGeom>
          <a:scene3d>
            <a:camera prst="orthographicFront"/>
            <a:lightRig rig="threePt" dir="t"/>
          </a:scene3d>
          <a:sp3d>
            <a:bevelT/>
          </a:sp3d>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25433" y="7161996"/>
            <a:ext cx="1484133" cy="1123065"/>
          </a:xfrm>
          <a:prstGeom prst="rect">
            <a:avLst/>
          </a:prstGeom>
          <a:scene3d>
            <a:camera prst="orthographicFront"/>
            <a:lightRig rig="threePt" dir="t"/>
          </a:scene3d>
          <a:sp3d>
            <a:bevelT/>
          </a:sp3d>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3632" y="7161996"/>
            <a:ext cx="1497420" cy="1123065"/>
          </a:xfrm>
          <a:prstGeom prst="rect">
            <a:avLst/>
          </a:prstGeom>
          <a:scene3d>
            <a:camera prst="orthographicFront"/>
            <a:lightRig rig="threePt" dir="t"/>
          </a:scene3d>
          <a:sp3d>
            <a:bevelT/>
          </a:sp3d>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401299" y="7161996"/>
            <a:ext cx="842298" cy="1123065"/>
          </a:xfrm>
          <a:prstGeom prst="rect">
            <a:avLst/>
          </a:prstGeom>
          <a:scene3d>
            <a:camera prst="orthographicFront"/>
            <a:lightRig rig="threePt" dir="t"/>
          </a:scene3d>
          <a:sp3d>
            <a:bevelT/>
          </a:sp3d>
        </p:spPr>
      </p:pic>
      <p:sp>
        <p:nvSpPr>
          <p:cNvPr id="14" name="Rectangle 13"/>
          <p:cNvSpPr/>
          <p:nvPr/>
        </p:nvSpPr>
        <p:spPr>
          <a:xfrm>
            <a:off x="2216833" y="8746991"/>
            <a:ext cx="3338735" cy="800219"/>
          </a:xfrm>
          <a:prstGeom prst="rect">
            <a:avLst/>
          </a:prstGeom>
        </p:spPr>
        <p:txBody>
          <a:bodyPr wrap="none" anchor="ctr">
            <a:spAutoFit/>
          </a:bodyPr>
          <a:lstStyle/>
          <a:p>
            <a:pPr algn="ctr"/>
            <a:r>
              <a:rPr lang="fr-FR" sz="1800" b="1" dirty="0" err="1"/>
              <a:t>Haynes</a:t>
            </a:r>
            <a:r>
              <a:rPr lang="fr-FR" sz="1800" b="1" dirty="0"/>
              <a:t> Johnson</a:t>
            </a:r>
          </a:p>
          <a:p>
            <a:pPr algn="ctr"/>
            <a:r>
              <a:rPr lang="fr-FR" sz="1400" dirty="0"/>
              <a:t>Mobile - (843) 864-8159</a:t>
            </a:r>
          </a:p>
          <a:p>
            <a:pPr algn="ctr"/>
            <a:r>
              <a:rPr lang="fr-FR" sz="1400" dirty="0"/>
              <a:t>haynes.charlestonproperties@gmail.com</a:t>
            </a:r>
            <a:endParaRPr lang="en-US" sz="1400" dirty="0" smtClean="0"/>
          </a:p>
        </p:txBody>
      </p:sp>
      <p:sp>
        <p:nvSpPr>
          <p:cNvPr id="15" name="Rectangle 14"/>
          <p:cNvSpPr/>
          <p:nvPr/>
        </p:nvSpPr>
        <p:spPr>
          <a:xfrm>
            <a:off x="0" y="9789095"/>
            <a:ext cx="7772400" cy="261610"/>
          </a:xfrm>
          <a:prstGeom prst="rect">
            <a:avLst/>
          </a:prstGeom>
        </p:spPr>
        <p:txBody>
          <a:bodyPr wrap="square" anchor="ctr">
            <a:spAutoFit/>
          </a:bodyPr>
          <a:lstStyle/>
          <a:p>
            <a:pPr algn="ctr"/>
            <a:r>
              <a:rPr lang="en-US" sz="1100" dirty="0"/>
              <a:t>The Boulevard Company, </a:t>
            </a:r>
            <a:r>
              <a:rPr lang="en-US" sz="1100" dirty="0" smtClean="0"/>
              <a:t>LLC | 35 </a:t>
            </a:r>
            <a:r>
              <a:rPr lang="en-US" sz="1100" dirty="0"/>
              <a:t>Broad </a:t>
            </a:r>
            <a:r>
              <a:rPr lang="en-US" sz="1100" dirty="0" smtClean="0"/>
              <a:t>Street | Charleston</a:t>
            </a:r>
            <a:r>
              <a:rPr lang="en-US" sz="1100" dirty="0"/>
              <a:t>, SC </a:t>
            </a:r>
            <a:r>
              <a:rPr lang="en-US" sz="1100" dirty="0" smtClean="0"/>
              <a:t>29401 | </a:t>
            </a:r>
            <a:r>
              <a:rPr lang="en-US" sz="1100" dirty="0" err="1" smtClean="0"/>
              <a:t>haynes.charlestonrealestate.properties</a:t>
            </a:r>
            <a:endParaRPr lang="en-US" sz="1100" dirty="0" smtClean="0"/>
          </a:p>
        </p:txBody>
      </p:sp>
      <p:sp>
        <p:nvSpPr>
          <p:cNvPr id="16" name="Rectangle 15"/>
          <p:cNvSpPr/>
          <p:nvPr/>
        </p:nvSpPr>
        <p:spPr>
          <a:xfrm>
            <a:off x="1219200" y="4829145"/>
            <a:ext cx="2667000" cy="400110"/>
          </a:xfrm>
          <a:prstGeom prst="rect">
            <a:avLst/>
          </a:prstGeom>
        </p:spPr>
        <p:txBody>
          <a:bodyPr wrap="square">
            <a:spAutoFit/>
          </a:bodyPr>
          <a:lstStyle/>
          <a:p>
            <a:pPr algn="ctr"/>
            <a:r>
              <a:rPr lang="en-US" smtClean="0"/>
              <a:t>MLS# 15015966 	</a:t>
            </a:r>
            <a:endParaRPr lang="en-US" dirty="0"/>
          </a:p>
        </p:txBody>
      </p:sp>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69759" y="8689900"/>
            <a:ext cx="995480" cy="914400"/>
          </a:xfrm>
          <a:prstGeom prst="rect">
            <a:avLst/>
          </a:prstGeom>
        </p:spPr>
      </p:pic>
      <p:pic>
        <p:nvPicPr>
          <p:cNvPr id="18" name="Picture 17"/>
          <p:cNvPicPr>
            <a:picLocks noChangeAspect="1"/>
          </p:cNvPicPr>
          <p:nvPr/>
        </p:nvPicPr>
        <p:blipFill rotWithShape="1">
          <a:blip r:embed="rId12">
            <a:extLst>
              <a:ext uri="{28A0092B-C50C-407E-A947-70E740481C1C}">
                <a14:useLocalDpi xmlns:a14="http://schemas.microsoft.com/office/drawing/2010/main" val="0"/>
              </a:ext>
            </a:extLst>
          </a:blip>
          <a:srcRect l="3768" r="2897"/>
          <a:stretch/>
        </p:blipFill>
        <p:spPr>
          <a:xfrm>
            <a:off x="598942" y="8689900"/>
            <a:ext cx="1066800" cy="914400"/>
          </a:xfrm>
          <a:prstGeom prst="rect">
            <a:avLst/>
          </a:prstGeom>
        </p:spPr>
      </p:pic>
      <p:sp>
        <p:nvSpPr>
          <p:cNvPr id="5" name="Rectangle 4"/>
          <p:cNvSpPr/>
          <p:nvPr/>
        </p:nvSpPr>
        <p:spPr>
          <a:xfrm>
            <a:off x="3886200" y="4829145"/>
            <a:ext cx="2667000" cy="400110"/>
          </a:xfrm>
          <a:prstGeom prst="rect">
            <a:avLst/>
          </a:prstGeom>
        </p:spPr>
        <p:txBody>
          <a:bodyPr wrap="square">
            <a:spAutoFit/>
          </a:bodyPr>
          <a:lstStyle/>
          <a:p>
            <a:pPr algn="ctr"/>
            <a:r>
              <a:rPr lang="en-US" dirty="0"/>
              <a:t>$128,900</a:t>
            </a:r>
            <a:endParaRPr lang="en-US" dirty="0"/>
          </a:p>
        </p:txBody>
      </p:sp>
    </p:spTree>
    <p:extLst>
      <p:ext uri="{BB962C8B-B14F-4D97-AF65-F5344CB8AC3E}">
        <p14:creationId xmlns:p14="http://schemas.microsoft.com/office/powerpoint/2010/main" val="1367781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48</TotalTime>
  <Words>178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Constantia</vt:lpstr>
      <vt:lpstr>Wingdings 2</vt:lpstr>
      <vt:lpstr>Paper</vt:lpstr>
      <vt:lpstr>700 Daniel Ellis Drive #12106 ~ Peninsula New hardwoods…new carpet…new stainless fridge…new paint!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Open House 2708 Palm Blvd, Isle of Palms, SC August 14th from 3-8</dc:title>
  <dc:creator>CVH360</dc:creator>
  <cp:lastModifiedBy>A. Thomas</cp:lastModifiedBy>
  <cp:revision>10</cp:revision>
  <dcterms:created xsi:type="dcterms:W3CDTF">2006-08-16T00:00:00Z</dcterms:created>
  <dcterms:modified xsi:type="dcterms:W3CDTF">2015-09-16T19:44:59Z</dcterms:modified>
</cp:coreProperties>
</file>