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50" d="100"/>
          <a:sy n="50" d="100"/>
        </p:scale>
        <p:origin x="2196" y="4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17" Type="http://schemas.openxmlformats.org/officeDocument/2006/relationships/image" Target="../media/image14.jpg"/><Relationship Id="rId2" Type="http://schemas.openxmlformats.org/officeDocument/2006/relationships/image" Target="../media/image2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hyperlink" Target="http://www.yourcharlestonhousesearch.com/" TargetMode="Externa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hyperlink" Target="mailto:desiree.maurer1@gmail.com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" y="-5081"/>
            <a:ext cx="7752080" cy="845414"/>
          </a:xfrm>
        </p:spPr>
        <p:txBody>
          <a:bodyPr>
            <a:noAutofit/>
          </a:bodyPr>
          <a:lstStyle/>
          <a:p>
            <a:r>
              <a:rPr lang="en-US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Furnished Condo Minutes to MUSC/Downtown</a:t>
            </a:r>
            <a:br>
              <a:rPr lang="en-US"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24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Open 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House Saturday 12-3pm</a:t>
            </a:r>
            <a:endParaRPr lang="en-US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49989"/>
            <a:ext cx="7772400" cy="2274360"/>
          </a:xfrm>
        </p:spPr>
        <p:txBody>
          <a:bodyPr anchor="ctr">
            <a:noAutofit/>
          </a:bodyPr>
          <a:lstStyle/>
          <a:p>
            <a:r>
              <a:rPr lang="en-US" sz="1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LOCATION, LOCATION, LOCATION!!</a:t>
            </a:r>
          </a:p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Awesome 2nd floor unit in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marshfront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building, which can be sold furnished. Features include nicely sized bedroom with large walk-in closet**Porch off the living room and dining room to enjoy**Smooth 9 ft. ceilings with crown moldings and built-in bookshelf in living room. This is such a great location - just minutes to downtown &amp; Folly Beach! Grocery stores and restaurants all within walking distance. Great community -- pool, clubhouse w/workout facilities and media room, tennis and basketball court, car care center. The monthly regime covers flood, hazard, grounds, outside maintenance, water &amp; sewer. This unit, with good rental history, would make a great investment property, weekend getaway home or perfect for your college student!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9067800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Desiree Maurer</a:t>
            </a:r>
            <a:br>
              <a:rPr lang="en-US" sz="1200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1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Office - (843) 416-2000</a:t>
            </a:r>
          </a:p>
          <a:p>
            <a:pPr algn="ctr"/>
            <a:r>
              <a:rPr lang="en-US" sz="11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Mobile - (843) 327-9010</a:t>
            </a:r>
            <a:br>
              <a:rPr lang="en-US" sz="11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1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  <a:hlinkClick r:id="rId4"/>
              </a:rPr>
              <a:t>desiree.maurer1@gmail.com</a:t>
            </a:r>
            <a:endParaRPr lang="en-US" sz="1100" dirty="0">
              <a:solidFill>
                <a:schemeClr val="tx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1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  <a:hlinkClick r:id="rId5"/>
              </a:rPr>
              <a:t>www.yourcharlestonhousesearch.com</a:t>
            </a:r>
            <a:r>
              <a:rPr lang="en-US" sz="11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US" sz="900" dirty="0">
              <a:solidFill>
                <a:schemeClr val="tx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9133407"/>
            <a:ext cx="1234339" cy="82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193" y="9187233"/>
            <a:ext cx="785812" cy="30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550569"/>
            <a:ext cx="16001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Keller Williams Realty</a:t>
            </a:r>
            <a:br>
              <a:rPr lang="en-US" sz="9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496 </a:t>
            </a:r>
            <a:r>
              <a:rPr lang="en-US" sz="900" dirty="0" err="1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Bramson</a:t>
            </a: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 Ct </a:t>
            </a:r>
            <a:r>
              <a:rPr lang="en-US" sz="900" dirty="0" err="1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Ste</a:t>
            </a: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 200</a:t>
            </a:r>
            <a:br>
              <a:rPr lang="en-US" sz="9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Mt. Pleasant, SC 29464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61" y="7966554"/>
            <a:ext cx="1364010" cy="90870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95" y="7966554"/>
            <a:ext cx="1364010" cy="90870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66" y="4495910"/>
            <a:ext cx="1371600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9" y="4496546"/>
            <a:ext cx="1370646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63" y="4497180"/>
            <a:ext cx="1368742" cy="91249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496545"/>
            <a:ext cx="1371599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69" y="4496228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963709"/>
            <a:ext cx="1371598" cy="91439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29" y="7966554"/>
            <a:ext cx="1364010" cy="90870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1" y="3648982"/>
            <a:ext cx="7772400" cy="707886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700 Daniel Ellis Drive #7205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The Peninsula Condominiums | Charleston | MLS# 18022403 | $128,775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2" y="980542"/>
            <a:ext cx="3656391" cy="24358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9724F35-68BB-469A-B0F3-72AA12E16EA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14" y="982936"/>
            <a:ext cx="3647718" cy="24301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83F46E6-4A59-484F-B40D-BE212701BF6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64" y="7966554"/>
            <a:ext cx="1364010" cy="90870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950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175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Furnished Condo Minutes to MUSC/Downtown Open House Saturday 12-3pm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Purchase in Mt. Pleasant for under $200K</dc:title>
  <dc:creator>CVH360</dc:creator>
  <cp:lastModifiedBy>A. Thomas Price</cp:lastModifiedBy>
  <cp:revision>35</cp:revision>
  <dcterms:created xsi:type="dcterms:W3CDTF">2006-08-16T00:00:00Z</dcterms:created>
  <dcterms:modified xsi:type="dcterms:W3CDTF">2018-08-23T13:38:50Z</dcterms:modified>
</cp:coreProperties>
</file>