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154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772547" cy="1317570"/>
          </a:xfrm>
          <a:noFill/>
          <a:effectLst/>
        </p:spPr>
        <p:txBody>
          <a:bodyPr anchor="ctr">
            <a:noAutofit/>
          </a:bodyPr>
          <a:lstStyle/>
          <a:p>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Buyers Loss Is Your Gain!</a:t>
            </a:r>
            <a:b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br>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Back on the Market!!</a:t>
            </a:r>
            <a:b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br>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Lake Moultrie Under 200k</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0" y="4038600"/>
            <a:ext cx="7772399" cy="830997"/>
          </a:xfrm>
          <a:prstGeom prst="rect">
            <a:avLst/>
          </a:prstGeom>
        </p:spPr>
        <p:txBody>
          <a:bodyPr wrap="square">
            <a:spAutoFit/>
          </a:bodyPr>
          <a:lstStyle/>
          <a:p>
            <a:pPr algn="ctr"/>
            <a:r>
              <a:rPr lang="en-US" sz="2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702 Short St</a:t>
            </a:r>
          </a:p>
          <a:p>
            <a:pPr algn="ctr"/>
            <a:r>
              <a:rPr lang="fr-FR"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Pineville</a:t>
            </a:r>
            <a:r>
              <a:rPr lang="fr-FR"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 SC 29468 ~ MLS# 19016263 ~ $189,000</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43492" y="7918202"/>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7308" y="7918202"/>
            <a:ext cx="1371600" cy="9144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78854" y="7918202"/>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C2391BEA-256E-4F1E-8A25-607E7662D7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721946" y="7918202"/>
            <a:ext cx="13716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74B02B8E-8AB2-4FDF-99E4-61B7A5B3A6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00400" y="7918202"/>
            <a:ext cx="1371600" cy="91440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157307" y="6097265"/>
            <a:ext cx="7457785" cy="1594574"/>
          </a:xfrm>
        </p:spPr>
        <p:txBody>
          <a:bodyPr numCol="1" anchor="ctr">
            <a:noAutofit/>
          </a:bodyPr>
          <a:lstStyle/>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Waterfront Lake Moultrie Sitting with a Big Water view tucked into Halls sub-division. Sitting on your porch you can enjoy the best the Lake can offer. Just around the bend from Angels Landing. Neighborhood boat ramp for easy access to boat launch. This is a Leased lot on the lake. 3 bedrooms with a large Kitchen, formal living room, Den and heated sun porch. Front and side porches to catch the Lake breeze at all angles. Make this the Summer/weekend home or the Full time retirement home.</a:t>
            </a:r>
          </a:p>
        </p:txBody>
      </p:sp>
      <p:grpSp>
        <p:nvGrpSpPr>
          <p:cNvPr id="4" name="Group 3">
            <a:extLst>
              <a:ext uri="{FF2B5EF4-FFF2-40B4-BE49-F238E27FC236}">
                <a16:creationId xmlns:a16="http://schemas.microsoft.com/office/drawing/2014/main" id="{FB61F346-1C8C-4062-BC87-390BDAACD6B0}"/>
              </a:ext>
            </a:extLst>
          </p:cNvPr>
          <p:cNvGrpSpPr/>
          <p:nvPr/>
        </p:nvGrpSpPr>
        <p:grpSpPr>
          <a:xfrm>
            <a:off x="157308" y="1524000"/>
            <a:ext cx="7457784" cy="2376837"/>
            <a:chOff x="157308" y="1148428"/>
            <a:chExt cx="7457784" cy="2376837"/>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7308" y="1148428"/>
              <a:ext cx="3563944" cy="237596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64990E-F2E2-44A8-8F92-300E3C22FAB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051147" y="1149302"/>
              <a:ext cx="3563945" cy="2375963"/>
            </a:xfrm>
            <a:prstGeom prst="rect">
              <a:avLst/>
            </a:prstGeom>
            <a:ln>
              <a:noFill/>
            </a:ln>
            <a:effectLst>
              <a:outerShdw blurRad="292100" dist="139700" dir="2700000" algn="tl" rotWithShape="0">
                <a:srgbClr val="333333">
                  <a:alpha val="65000"/>
                </a:srgbClr>
              </a:outerShdw>
            </a:effectLst>
          </p:spPr>
        </p:pic>
      </p:grpSp>
      <p:pic>
        <p:nvPicPr>
          <p:cNvPr id="12" name="Picture 11">
            <a:extLst>
              <a:ext uri="{FF2B5EF4-FFF2-40B4-BE49-F238E27FC236}">
                <a16:creationId xmlns:a16="http://schemas.microsoft.com/office/drawing/2014/main" id="{AAC92045-3F9A-4A1E-AE47-1AC9E91CAF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1208" y="1219201"/>
            <a:ext cx="3137783" cy="2767818"/>
          </a:xfrm>
          <a:prstGeom prst="rect">
            <a:avLst/>
          </a:prstGeom>
        </p:spPr>
      </p:pic>
      <p:pic>
        <p:nvPicPr>
          <p:cNvPr id="27" name="Picture 26">
            <a:extLst>
              <a:ext uri="{FF2B5EF4-FFF2-40B4-BE49-F238E27FC236}">
                <a16:creationId xmlns:a16="http://schemas.microsoft.com/office/drawing/2014/main" id="{1B9A6290-F6DD-4447-B6A0-EB3F47A0CC0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721946" y="5029200"/>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F4ED707-CFFB-4C9D-A603-83A8779A995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678854" y="5029200"/>
            <a:ext cx="1371600" cy="9144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A12A3AE-1D76-4B50-9EE3-30B22B01F87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243492" y="5029200"/>
            <a:ext cx="1371600" cy="914400"/>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E6943FD8-F7AA-42E6-8A19-B96C966263F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200400" y="5029200"/>
            <a:ext cx="1371600" cy="9144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24A2679-32B7-4C34-81DF-F306DC95AB98}"/>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57308" y="5029200"/>
            <a:ext cx="1371600" cy="9144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144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Buyers Loss Is Your Gain! Back on the Market!! Lake Moultrie Under 200k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73</cp:revision>
  <dcterms:created xsi:type="dcterms:W3CDTF">2006-08-16T00:00:00Z</dcterms:created>
  <dcterms:modified xsi:type="dcterms:W3CDTF">2019-07-16T18:36:30Z</dcterms:modified>
</cp:coreProperties>
</file>