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244" y="5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1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9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2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1"/>
            <a:ext cx="6606540" cy="2200274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82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6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4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12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911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9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25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7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6"/>
            <a:ext cx="3434160" cy="5795223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7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6"/>
            <a:ext cx="3435508" cy="5795223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5"/>
            <a:ext cx="4344988" cy="8584566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5"/>
            <a:ext cx="2557066" cy="6880226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4100"/>
            </a:lvl1pPr>
            <a:lvl2pPr marL="587822" indent="0">
              <a:buNone/>
              <a:defRPr sz="3600"/>
            </a:lvl2pPr>
            <a:lvl3pPr marL="1175644" indent="0">
              <a:buNone/>
              <a:defRPr sz="3100"/>
            </a:lvl3pPr>
            <a:lvl4pPr marL="1763466" indent="0">
              <a:buNone/>
              <a:defRPr sz="2600"/>
            </a:lvl4pPr>
            <a:lvl5pPr marL="2351288" indent="0">
              <a:buNone/>
              <a:defRPr sz="2600"/>
            </a:lvl5pPr>
            <a:lvl6pPr marL="2939110" indent="0">
              <a:buNone/>
              <a:defRPr sz="2600"/>
            </a:lvl6pPr>
            <a:lvl7pPr marL="3526932" indent="0">
              <a:buNone/>
              <a:defRPr sz="2600"/>
            </a:lvl7pPr>
            <a:lvl8pPr marL="4114754" indent="0">
              <a:buNone/>
              <a:defRPr sz="2600"/>
            </a:lvl8pPr>
            <a:lvl9pPr marL="4702576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3"/>
            <a:ext cx="6995160" cy="16764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64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67" indent="-440867" algn="l" defTabSz="1175644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211" indent="-367389" algn="l" defTabSz="1175644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55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377" indent="-293911" algn="l" defTabSz="117564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5199" indent="-293911" algn="l" defTabSz="117564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3021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843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66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6487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82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64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46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88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911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93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75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57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12" Type="http://schemas.openxmlformats.org/officeDocument/2006/relationships/image" Target="../media/image11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jpg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jpeg"/><Relationship Id="rId14" Type="http://schemas.openxmlformats.org/officeDocument/2006/relationships/image" Target="../media/image1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47057" y="1051287"/>
            <a:ext cx="3678286" cy="2758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0"/>
            <a:ext cx="7772400" cy="990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C00000"/>
                </a:solidFill>
                <a:latin typeface="Palatino Linotype" panose="02040502050505030304" pitchFamily="18" charset="0"/>
              </a:rPr>
              <a:t>702 Tall Oak Avenue A &amp; B ~ Ashley Forest ~ Charleston, SC 29407</a:t>
            </a:r>
          </a:p>
          <a:p>
            <a:pPr algn="ctr"/>
            <a:endParaRPr lang="en-US" sz="2000" dirty="0">
              <a:solidFill>
                <a:srgbClr val="C00000"/>
              </a:solidFill>
              <a:latin typeface="Palatino Linotype" panose="02040502050505030304" pitchFamily="18" charset="0"/>
            </a:endParaRPr>
          </a:p>
          <a:p>
            <a:pPr algn="ctr"/>
            <a:r>
              <a:rPr lang="en-US" sz="2000" dirty="0">
                <a:solidFill>
                  <a:srgbClr val="C00000"/>
                </a:solidFill>
                <a:latin typeface="Palatino Linotype" panose="02040502050505030304" pitchFamily="18" charset="0"/>
              </a:rPr>
              <a:t>MLS# 17007789 ~ $390,000</a:t>
            </a:r>
            <a:endParaRPr lang="en-US" sz="1800" dirty="0">
              <a:solidFill>
                <a:srgbClr val="C00000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8" name="Double Brace 7"/>
          <p:cNvSpPr/>
          <p:nvPr/>
        </p:nvSpPr>
        <p:spPr>
          <a:xfrm rot="5400000">
            <a:off x="-8801100" y="4319563"/>
            <a:ext cx="7467600" cy="3276600"/>
          </a:xfrm>
          <a:prstGeom prst="bracePair">
            <a:avLst>
              <a:gd name="adj" fmla="val 3799"/>
            </a:avLst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6671" y="4067956"/>
            <a:ext cx="4119058" cy="4935204"/>
          </a:xfrm>
        </p:spPr>
        <p:txBody>
          <a:bodyPr anchor="ctr">
            <a:noAutofit/>
          </a:bodyPr>
          <a:lstStyle/>
          <a:p>
            <a:r>
              <a:rPr lang="en-US" sz="18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Well maintained duplex with fantastic rental history. This duplex is within walking distance to all the restaurants and shops in the highly desirable Avondale area and 5 minutes from downtown. Both units have 2 good sized bedrooms, 1 bath with tiled tub /shower, a large eat in kitchen with an exterior door and a nice sized living room. Hardwood floors in living room, hallway and bedrooms. Each unit has its own laundry /storage room in the back of the building. Nice backyard sitting area . Both units are rented and leases end May 31, 2017. Seller has a January 6, 2017 appraisal for $390,000.</a:t>
            </a:r>
            <a:endParaRPr lang="en-US" sz="20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-4182" y="-1371600"/>
            <a:ext cx="777658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ln w="3175">
                  <a:noFill/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Craftsman Cottage on </a:t>
            </a:r>
          </a:p>
          <a:p>
            <a:r>
              <a:rPr lang="en-US" sz="3600" b="1" dirty="0">
                <a:ln w="3175">
                  <a:noFill/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Daniel Island</a:t>
            </a:r>
            <a:endParaRPr lang="en-US" sz="3600" b="1" dirty="0">
              <a:ln w="3175">
                <a:noFill/>
              </a:ln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Edwardian Script ITC" panose="030303020407070D0804" pitchFamily="66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303" b="11067"/>
          <a:stretch/>
        </p:blipFill>
        <p:spPr>
          <a:xfrm>
            <a:off x="8382000" y="1695450"/>
            <a:ext cx="1905000" cy="142875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7" name="Right Brace 6"/>
          <p:cNvSpPr/>
          <p:nvPr/>
        </p:nvSpPr>
        <p:spPr>
          <a:xfrm rot="16200000">
            <a:off x="-2175436" y="2961015"/>
            <a:ext cx="228599" cy="3419200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509" y="5985885"/>
            <a:ext cx="1031739" cy="1375653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632043"/>
            <a:ext cx="1830756" cy="1373067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4038600" y="-1345625"/>
            <a:ext cx="388075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Parkshore</a:t>
            </a:r>
            <a:r>
              <a:rPr lang="en-US" sz="3200" b="1" dirty="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Marshfront</a:t>
            </a:r>
            <a:endParaRPr lang="en-US" sz="2800" dirty="0">
              <a:ln>
                <a:solidFill>
                  <a:srgbClr val="C00000"/>
                </a:solidFill>
              </a:ln>
              <a:solidFill>
                <a:srgbClr val="C00000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697446"/>
            <a:ext cx="1830756" cy="1373067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42312"/>
            <a:ext cx="1830756" cy="1373067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696" y="4341423"/>
            <a:ext cx="1828800" cy="1371600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696" y="5985885"/>
            <a:ext cx="1828800" cy="1371600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0746" y="2696355"/>
            <a:ext cx="1028700" cy="1371600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696" y="7633510"/>
            <a:ext cx="1828800" cy="1371600"/>
          </a:xfrm>
          <a:prstGeom prst="rect">
            <a:avLst/>
          </a:prstGeom>
        </p:spPr>
      </p:pic>
      <p:pic>
        <p:nvPicPr>
          <p:cNvPr id="27" name="Picture 2" descr="Logo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5900" y="9157484"/>
            <a:ext cx="2260600" cy="847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Rectangle 27"/>
          <p:cNvSpPr/>
          <p:nvPr/>
        </p:nvSpPr>
        <p:spPr>
          <a:xfrm>
            <a:off x="3879977" y="9104293"/>
            <a:ext cx="38862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400" b="1" dirty="0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  <a:t>Dar Venable, Realtor</a:t>
            </a: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  <a:t> </a:t>
            </a:r>
            <a:br>
              <a:rPr lang="en-US" sz="1400" dirty="0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</a:b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  <a:t>Mobile - (843) 330-2424</a:t>
            </a:r>
            <a:br>
              <a:rPr lang="en-US" sz="1400" dirty="0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</a:br>
            <a:r>
              <a:rPr lang="en-US" sz="1400" u="sng" dirty="0">
                <a:solidFill>
                  <a:srgbClr val="0070C0"/>
                </a:solidFill>
                <a:latin typeface="Adobe Garamond Pro" pitchFamily="18" charset="0"/>
              </a:rPr>
              <a:t>dvislander@bellsouth.net</a:t>
            </a:r>
            <a:br>
              <a:rPr lang="en-US" sz="1400" u="sng" dirty="0">
                <a:solidFill>
                  <a:srgbClr val="0070C0"/>
                </a:solidFill>
                <a:latin typeface="Adobe Garamond Pro" pitchFamily="18" charset="0"/>
              </a:rPr>
            </a:br>
            <a:r>
              <a:rPr lang="en-US" sz="1400" u="sng" dirty="0">
                <a:solidFill>
                  <a:srgbClr val="0070C0"/>
                </a:solidFill>
                <a:latin typeface="Adobe Garamond Pro" pitchFamily="18" charset="0"/>
              </a:rPr>
              <a:t>coastalinarealtyofcharleston.com</a:t>
            </a:r>
          </a:p>
        </p:txBody>
      </p:sp>
      <p:sp>
        <p:nvSpPr>
          <p:cNvPr id="29" name="Rectangle 28"/>
          <p:cNvSpPr/>
          <p:nvPr/>
        </p:nvSpPr>
        <p:spPr>
          <a:xfrm>
            <a:off x="-6223" y="9104293"/>
            <a:ext cx="38862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400" dirty="0" err="1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  <a:t>Coastalina</a:t>
            </a: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  <a:t> Realty of Charleston</a:t>
            </a:r>
            <a:br>
              <a:rPr lang="en-US" sz="1400" dirty="0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</a:b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  <a:t>916 Palm Blvd</a:t>
            </a:r>
          </a:p>
          <a:p>
            <a:r>
              <a:rPr lang="en-US" sz="1400" dirty="0" err="1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  <a:t>Ste</a:t>
            </a: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  <a:t> 101</a:t>
            </a:r>
            <a:br>
              <a:rPr lang="en-US" sz="1400" dirty="0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</a:b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Adobe Garamond Pro" pitchFamily="18" charset="0"/>
              </a:rPr>
              <a:t>Isle Of Palms, SC 29451</a:t>
            </a: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52580"/>
            <a:ext cx="1830756" cy="1373067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696" y="1051287"/>
            <a:ext cx="1828800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155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Adobe Garamond Pro</vt:lpstr>
      <vt:lpstr>Arial</vt:lpstr>
      <vt:lpstr>Calibri</vt:lpstr>
      <vt:lpstr>Edwardian Script ITC</vt:lpstr>
      <vt:lpstr>Palatino Linotype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34</cp:revision>
  <dcterms:created xsi:type="dcterms:W3CDTF">2006-08-16T00:00:00Z</dcterms:created>
  <dcterms:modified xsi:type="dcterms:W3CDTF">2017-03-24T12:01:37Z</dcterms:modified>
</cp:coreProperties>
</file>