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5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291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Reba Cole</a:t>
            </a:r>
            <a:endParaRPr lang="en-US" sz="1600" dirty="0">
              <a:latin typeface="Century Gothic" panose="020B0502020202020204" pitchFamily="34" charset="0"/>
            </a:endParaRPr>
          </a:p>
          <a:p>
            <a:pPr algn="r"/>
            <a:r>
              <a:rPr lang="en-US" sz="1200" dirty="0">
                <a:latin typeface="Century Gothic" panose="020B0502020202020204" pitchFamily="34" charset="0"/>
              </a:rPr>
              <a:t>M (843) 819-7322 </a:t>
            </a:r>
          </a:p>
          <a:p>
            <a:pPr algn="r"/>
            <a:r>
              <a:rPr lang="en-US" sz="1200" dirty="0">
                <a:latin typeface="Century Gothic" panose="020B0502020202020204" pitchFamily="34" charset="0"/>
              </a:rPr>
              <a:t>rcole@century21properties.com </a:t>
            </a:r>
            <a:br>
              <a:rPr lang="en-US" sz="1200" dirty="0">
                <a:latin typeface="Century Gothic" panose="020B0502020202020204" pitchFamily="34" charset="0"/>
              </a:rPr>
            </a:br>
            <a:r>
              <a:rPr lang="en-US" sz="1200" dirty="0">
                <a:latin typeface="Century Gothic" panose="020B0502020202020204" pitchFamily="34" charset="0"/>
              </a:rPr>
              <a:t>www.century21properties.com </a:t>
            </a:r>
          </a:p>
        </p:txBody>
      </p:sp>
      <p:sp>
        <p:nvSpPr>
          <p:cNvPr id="2" name="Rectangle 1"/>
          <p:cNvSpPr/>
          <p:nvPr/>
        </p:nvSpPr>
        <p:spPr>
          <a:xfrm>
            <a:off x="-3429000" y="4261240"/>
            <a:ext cx="29718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21834"/>
            <a:ext cx="7772400" cy="3145766"/>
          </a:xfrm>
        </p:spPr>
        <p:txBody>
          <a:bodyPr anchor="ctr">
            <a:noAutofit/>
          </a:bodyPr>
          <a:lstStyle/>
          <a:p>
            <a:r>
              <a:rPr lang="en-US" sz="1400" dirty="0">
                <a:latin typeface="Century Gothic" panose="020B0502020202020204" pitchFamily="34" charset="0"/>
              </a:rPr>
              <a:t>Sellers are contributing $5000 toward Buyer's Closing Costs with a full price offer!!! Schedule a showing of this awesome home in the boutique neighborhood of Daniel's Orchard in beautiful Summerville, SC! Daniel's Orchard is a unique community with only 48 homes! You will love the ponds, gazebo, park and being within walking distance of Downtown Summerville. This wonderful home is less than a year old and is better than new. The current owners made wonderful choices and designed an upgraded beauty. The gourmet kitchen features a Gas Range and Stainless Appliances. There is a room on the first floor that can be used as a bedroom with a bath right across the hall. Many of the rooms can be used for what best suites the new owners with tons of flexibility and opportunity, The outside space is perfect for entertaining or just relaxing on the porches. This home is situated on one of the larger lots in Daniel's Orchard and features an extra long driveway that can accommodate 4 vehicles. This beautiful home is ready for new owners to love and make it their home. You must see it to believe the value!</a:t>
            </a:r>
            <a:endParaRPr lang="en-US" sz="1400" b="1" i="1" dirty="0">
              <a:solidFill>
                <a:srgbClr val="FF0000"/>
              </a:solidFill>
              <a:latin typeface="Century Gothic" panose="020B0502020202020204" pitchFamily="34" charset="0"/>
            </a:endParaRPr>
          </a:p>
        </p:txBody>
      </p:sp>
      <p:sp>
        <p:nvSpPr>
          <p:cNvPr id="6" name="Rectangle 5"/>
          <p:cNvSpPr/>
          <p:nvPr/>
        </p:nvSpPr>
        <p:spPr>
          <a:xfrm>
            <a:off x="0" y="1101099"/>
            <a:ext cx="7772400" cy="422901"/>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142492" y="9525"/>
            <a:ext cx="3429507" cy="1015663"/>
          </a:xfrm>
          <a:prstGeom prst="rect">
            <a:avLst/>
          </a:prstGeom>
        </p:spPr>
        <p:txBody>
          <a:bodyPr wrap="square">
            <a:spAutoFit/>
          </a:bodyPr>
          <a:lstStyle/>
          <a:p>
            <a:r>
              <a:rPr lang="en-US" b="1" i="1" dirty="0">
                <a:latin typeface="Gill Sans MT" panose="020B0502020104020203" pitchFamily="34" charset="0"/>
              </a:rPr>
              <a:t>Daniels Orchard </a:t>
            </a:r>
          </a:p>
          <a:p>
            <a:r>
              <a:rPr lang="en-US" b="1" i="1" dirty="0">
                <a:latin typeface="Gill Sans MT" panose="020B0502020104020203" pitchFamily="34" charset="0"/>
              </a:rPr>
              <a:t>Open House</a:t>
            </a:r>
          </a:p>
          <a:p>
            <a:r>
              <a:rPr lang="en-US" b="1" i="1" dirty="0">
                <a:latin typeface="Gill Sans MT" panose="020B0502020104020203" pitchFamily="34" charset="0"/>
              </a:rPr>
              <a:t>Sunday 1pm-4pm</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76200"/>
            <a:ext cx="953262" cy="1059180"/>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b="22584"/>
          <a:stretch/>
        </p:blipFill>
        <p:spPr>
          <a:xfrm>
            <a:off x="2133600" y="1701264"/>
            <a:ext cx="3505200" cy="2620570"/>
          </a:xfrm>
          <a:prstGeom prst="rect">
            <a:avLst/>
          </a:prstGeom>
          <a:ln>
            <a:noFill/>
          </a:ln>
          <a:effectLst/>
        </p:spPr>
      </p:pic>
      <p:sp>
        <p:nvSpPr>
          <p:cNvPr id="25" name="Rectangle 24"/>
          <p:cNvSpPr/>
          <p:nvPr/>
        </p:nvSpPr>
        <p:spPr>
          <a:xfrm>
            <a:off x="1" y="1127883"/>
            <a:ext cx="7772399"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703 N Hickory Street | Summerville| MLS# 17026653 | $347,000</a:t>
            </a:r>
            <a:endPar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9" name="Group 8"/>
          <p:cNvGrpSpPr/>
          <p:nvPr/>
        </p:nvGrpSpPr>
        <p:grpSpPr>
          <a:xfrm>
            <a:off x="84855" y="7467600"/>
            <a:ext cx="7602690" cy="1220896"/>
            <a:chOff x="82199" y="7620000"/>
            <a:chExt cx="7602690" cy="1220896"/>
          </a:xfrm>
        </p:grpSpPr>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199" y="7620000"/>
              <a:ext cx="1828800" cy="1219200"/>
            </a:xfrm>
            <a:prstGeom prst="rect">
              <a:avLst/>
            </a:prstGeom>
            <a:ln>
              <a:no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06829" y="7620000"/>
              <a:ext cx="1828800" cy="1219200"/>
            </a:xfrm>
            <a:prstGeom prst="rect">
              <a:avLst/>
            </a:prstGeom>
            <a:ln>
              <a:noFill/>
            </a:ln>
            <a:effectLst/>
          </p:spPr>
        </p:pic>
        <p:pic>
          <p:nvPicPr>
            <p:cNvPr id="34" name="Picture 3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31459" y="7620000"/>
              <a:ext cx="1828800" cy="1219200"/>
            </a:xfrm>
            <a:prstGeom prst="rect">
              <a:avLst/>
            </a:prstGeom>
            <a:ln>
              <a:noFill/>
            </a:ln>
            <a:effectLst/>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56089" y="7620000"/>
              <a:ext cx="1828800" cy="1220896"/>
            </a:xfrm>
            <a:prstGeom prst="rect">
              <a:avLst/>
            </a:prstGeom>
            <a:ln>
              <a:noFill/>
            </a:ln>
            <a:effectLst/>
          </p:spPr>
        </p:pic>
      </p:gr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4855" y="1701264"/>
            <a:ext cx="1828800" cy="1219200"/>
          </a:xfrm>
          <a:prstGeom prst="rect">
            <a:avLst/>
          </a:prstGeom>
          <a:ln>
            <a:noFill/>
          </a:ln>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58745" y="1701264"/>
            <a:ext cx="1828800" cy="1219200"/>
          </a:xfrm>
          <a:prstGeom prst="rect">
            <a:avLst/>
          </a:prstGeom>
          <a:ln>
            <a:no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4855" y="3102634"/>
            <a:ext cx="1828800" cy="1219200"/>
          </a:xfrm>
          <a:prstGeom prst="rect">
            <a:avLst/>
          </a:prstGeom>
          <a:ln>
            <a:noFill/>
          </a:ln>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58745" y="3102634"/>
            <a:ext cx="1828800" cy="1219200"/>
          </a:xfrm>
          <a:prstGeom prst="rect">
            <a:avLst/>
          </a:prstGeom>
          <a:ln>
            <a:noFill/>
          </a:ln>
          <a:effectLst/>
        </p:spPr>
      </p:pic>
      <p:pic>
        <p:nvPicPr>
          <p:cNvPr id="24" name="Picture 23"/>
          <p:cNvPicPr>
            <a:picLocks noChangeAspect="1"/>
          </p:cNvPicPr>
          <p:nvPr/>
        </p:nvPicPr>
        <p:blipFill rotWithShape="1">
          <a:blip r:embed="rId13" cstate="print">
            <a:extLst>
              <a:ext uri="{28A0092B-C50C-407E-A947-70E740481C1C}">
                <a14:useLocalDpi xmlns:a14="http://schemas.microsoft.com/office/drawing/2010/main" val="0"/>
              </a:ext>
            </a:extLst>
          </a:blip>
          <a:srcRect l="19500" r="17448"/>
          <a:stretch/>
        </p:blipFill>
        <p:spPr>
          <a:xfrm>
            <a:off x="-1169752" y="1635689"/>
            <a:ext cx="731602" cy="749587"/>
          </a:xfrm>
          <a:prstGeom prst="rect">
            <a:avLst/>
          </a:prstGeom>
          <a:ln>
            <a:solidFill>
              <a:schemeClr val="bg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254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Gill Sans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2017-11-02T13:08:23Z</dcterms:modified>
</cp:coreProperties>
</file>