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2138" y="50"/>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11/27/2023</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noChangeShapeType="1"/>
          </p:cNvSpPr>
          <p:nvPr/>
        </p:nvSpPr>
        <p:spPr bwMode="auto">
          <a:xfrm>
            <a:off x="0" y="149528"/>
            <a:ext cx="9144000" cy="688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600" b="1" dirty="0">
                <a:solidFill>
                  <a:srgbClr val="FFFF00"/>
                </a:solidFill>
                <a:effectLst>
                  <a:outerShdw blurRad="50800" dist="38100" dir="5400000" algn="t" rotWithShape="0">
                    <a:prstClr val="black">
                      <a:alpha val="40000"/>
                    </a:prstClr>
                  </a:outerShdw>
                </a:effectLst>
                <a:latin typeface="Tw Cen MT" panose="020B0602020104020603" pitchFamily="34" charset="0"/>
                <a:cs typeface="Arial" pitchFamily="34" charset="0"/>
              </a:rPr>
              <a:t>Just Listed!</a:t>
            </a: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106679" y="5638800"/>
            <a:ext cx="6816296" cy="34105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sz="2000" dirty="0">
                <a:latin typeface="Tw Cen MT" pitchFamily="34" charset="0"/>
                <a:cs typeface="Arial" pitchFamily="34" charset="0"/>
              </a:rPr>
              <a:t>Fabulous Location!!!! 2 bed 2.5 bath home in the heart of Old Village. Laminate flooring through out. Eat in kitchen with stainless steel appliances, granite counter tops, and tiled backsplash. Family room with brick fireplace. Large fenced in yard. 1 car detached garage. Easy walking or biking distance to the harbor(enjoy the park at Alhambra) or the shops and restaurants on Coleman. Also convenient to Mt Pleasant Academy, Moultrie Middle, and historic Pitt St. Just minutes away from downtown Charleston and the beaches.</a:t>
            </a:r>
            <a:endParaRPr kumimoji="0" lang="en-US" sz="2000" b="1" i="1" u="none" strike="noStrike" cap="none" normalizeH="0" baseline="0" dirty="0">
              <a:ln>
                <a:noFill/>
              </a:ln>
              <a:effectLst/>
              <a:latin typeface="Arial" pitchFamily="34" charset="0"/>
              <a:cs typeface="Arial" pitchFamily="34" charset="0"/>
            </a:endParaRPr>
          </a:p>
        </p:txBody>
      </p:sp>
      <p:sp>
        <p:nvSpPr>
          <p:cNvPr id="9" name="Text Box 11"/>
          <p:cNvSpPr txBox="1">
            <a:spLocks noChangeArrowheads="1" noChangeShapeType="1"/>
          </p:cNvSpPr>
          <p:nvPr/>
        </p:nvSpPr>
        <p:spPr bwMode="auto">
          <a:xfrm>
            <a:off x="7158290" y="4678392"/>
            <a:ext cx="1909510" cy="1065416"/>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1600" b="1" dirty="0">
                <a:latin typeface="Tw Cen MT" pitchFamily="34" charset="0"/>
                <a:cs typeface="Arial" pitchFamily="34" charset="0"/>
              </a:rPr>
              <a:t>Michael Dew</a:t>
            </a:r>
            <a:endParaRPr lang="en-US" sz="1100" dirty="0">
              <a:latin typeface="Tw Cen MT" pitchFamily="34" charset="0"/>
              <a:cs typeface="Arial" pitchFamily="34" charset="0"/>
            </a:endParaRPr>
          </a:p>
          <a:p>
            <a:pPr lvl="0" algn="ctr" fontAlgn="base">
              <a:spcBef>
                <a:spcPct val="0"/>
              </a:spcBef>
              <a:spcAft>
                <a:spcPct val="0"/>
              </a:spcAft>
            </a:pPr>
            <a:r>
              <a:rPr lang="pt-BR" sz="1100" dirty="0">
                <a:latin typeface="Tw Cen MT" pitchFamily="34" charset="0"/>
                <a:cs typeface="Arial" pitchFamily="34" charset="0"/>
              </a:rPr>
              <a:t>O 843-769-5100</a:t>
            </a:r>
          </a:p>
          <a:p>
            <a:pPr lvl="0" algn="ctr" fontAlgn="base">
              <a:spcBef>
                <a:spcPct val="0"/>
              </a:spcBef>
              <a:spcAft>
                <a:spcPct val="0"/>
              </a:spcAft>
            </a:pPr>
            <a:r>
              <a:rPr lang="pt-BR" sz="1100" dirty="0">
                <a:latin typeface="Tw Cen MT" pitchFamily="34" charset="0"/>
                <a:cs typeface="Arial" pitchFamily="34" charset="0"/>
              </a:rPr>
              <a:t>M 843-870-7000</a:t>
            </a:r>
          </a:p>
          <a:p>
            <a:pPr lvl="0" algn="ctr" fontAlgn="base">
              <a:spcBef>
                <a:spcPct val="0"/>
              </a:spcBef>
              <a:spcAft>
                <a:spcPct val="0"/>
              </a:spcAft>
            </a:pPr>
            <a:r>
              <a:rPr lang="pt-BR" sz="1100" dirty="0">
                <a:latin typeface="Tw Cen MT" pitchFamily="34" charset="0"/>
                <a:cs typeface="Arial" pitchFamily="34" charset="0"/>
              </a:rPr>
              <a:t>michaeledew@gmail.com</a:t>
            </a:r>
          </a:p>
          <a:p>
            <a:pPr lvl="0" algn="ctr" fontAlgn="base">
              <a:spcBef>
                <a:spcPct val="0"/>
              </a:spcBef>
              <a:spcAft>
                <a:spcPct val="0"/>
              </a:spcAft>
            </a:pPr>
            <a:r>
              <a:rPr lang="pt-BR" sz="1100" dirty="0">
                <a:latin typeface="Tw Cen MT" pitchFamily="34" charset="0"/>
                <a:cs typeface="Arial" pitchFamily="34" charset="0"/>
              </a:rPr>
              <a:t>www.michaeldewrealestate.com</a:t>
            </a:r>
            <a:endParaRPr kumimoji="0" lang="en-US" sz="1050" b="0" u="none" strike="noStrike" cap="none" normalizeH="0" baseline="0" dirty="0">
              <a:ln>
                <a:noFill/>
              </a:ln>
              <a:effectLst/>
              <a:latin typeface="Arial" pitchFamily="34" charset="0"/>
              <a:cs typeface="Arial" pitchFamily="34" charset="0"/>
            </a:endParaRPr>
          </a:p>
        </p:txBody>
      </p:sp>
      <p:grpSp>
        <p:nvGrpSpPr>
          <p:cNvPr id="4" name="Group 3"/>
          <p:cNvGrpSpPr/>
          <p:nvPr/>
        </p:nvGrpSpPr>
        <p:grpSpPr>
          <a:xfrm>
            <a:off x="7352115" y="6495214"/>
            <a:ext cx="1521860" cy="696852"/>
            <a:chOff x="7426439" y="6982836"/>
            <a:chExt cx="1521860" cy="696852"/>
          </a:xfrm>
        </p:grpSpPr>
        <p:sp>
          <p:nvSpPr>
            <p:cNvPr id="2" name="Rounded Rectangle 1"/>
            <p:cNvSpPr/>
            <p:nvPr/>
          </p:nvSpPr>
          <p:spPr>
            <a:xfrm>
              <a:off x="7498080" y="7193280"/>
              <a:ext cx="1356360"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833360" y="7033260"/>
              <a:ext cx="685800" cy="609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26439" y="6982836"/>
              <a:ext cx="1521860"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2" name="Text Box 18"/>
          <p:cNvSpPr txBox="1">
            <a:spLocks noChangeArrowheads="1"/>
          </p:cNvSpPr>
          <p:nvPr/>
        </p:nvSpPr>
        <p:spPr bwMode="auto">
          <a:xfrm>
            <a:off x="7158290" y="7943473"/>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AgentOwned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 name="Text Box 3"/>
          <p:cNvSpPr txBox="1">
            <a:spLocks noChangeArrowheads="1" noChangeShapeType="1"/>
          </p:cNvSpPr>
          <p:nvPr/>
        </p:nvSpPr>
        <p:spPr bwMode="auto">
          <a:xfrm>
            <a:off x="106679" y="4289217"/>
            <a:ext cx="6816296"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200" b="1" dirty="0">
                <a:effectLst>
                  <a:outerShdw blurRad="38100" dist="38100" dir="2700000" algn="tl">
                    <a:srgbClr val="000000">
                      <a:alpha val="43137"/>
                    </a:srgbClr>
                  </a:outerShdw>
                </a:effectLst>
                <a:latin typeface="Tw Cen MT" pitchFamily="34" charset="0"/>
                <a:cs typeface="Arial" pitchFamily="34" charset="0"/>
              </a:rPr>
              <a:t>704 Fox Pond Drive</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Fox Pond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Mount Pleasant, SC 29464</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MLS# 23026415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$700,000</a:t>
            </a:r>
            <a:endParaRPr kumimoji="0" lang="en-US" sz="1100" b="1" i="0" u="none" strike="noStrike" cap="none" normalizeH="0" baseline="0" dirty="0">
              <a:ln>
                <a:noFill/>
              </a:ln>
              <a:effectLst>
                <a:outerShdw blurRad="38100" dist="38100" dir="2700000" algn="tl">
                  <a:srgbClr val="000000">
                    <a:alpha val="43137"/>
                  </a:srgbClr>
                </a:outerShdw>
              </a:effectLst>
              <a:latin typeface="Tw Cen MT" pitchFamily="34" charset="0"/>
              <a:cs typeface="Arial" pitchFamily="34" charset="0"/>
            </a:endParaRPr>
          </a:p>
        </p:txBody>
      </p:sp>
      <p:pic>
        <p:nvPicPr>
          <p:cNvPr id="11" name="Picture 10">
            <a:extLst>
              <a:ext uri="{FF2B5EF4-FFF2-40B4-BE49-F238E27FC236}">
                <a16:creationId xmlns:a16="http://schemas.microsoft.com/office/drawing/2014/main" id="{9E0E9A05-38AC-4ED6-A2C9-8CF926E2F06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720" y="1070855"/>
            <a:ext cx="4578356" cy="2976658"/>
          </a:xfrm>
          <a:prstGeom prst="rect">
            <a:avLst/>
          </a:prstGeom>
          <a:ln w="12700">
            <a:solidFill>
              <a:schemeClr val="tx1"/>
            </a:solidFill>
          </a:ln>
        </p:spPr>
      </p:pic>
      <p:pic>
        <p:nvPicPr>
          <p:cNvPr id="23" name="Picture 22">
            <a:extLst>
              <a:ext uri="{FF2B5EF4-FFF2-40B4-BE49-F238E27FC236}">
                <a16:creationId xmlns:a16="http://schemas.microsoft.com/office/drawing/2014/main" id="{2C1CC243-8FE8-4475-9C4A-8D723049E857}"/>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7084543" y="2727346"/>
            <a:ext cx="2059457" cy="1338973"/>
          </a:xfrm>
          <a:prstGeom prst="rect">
            <a:avLst/>
          </a:prstGeom>
          <a:ln w="12700">
            <a:solidFill>
              <a:schemeClr val="tx1"/>
            </a:solidFill>
          </a:ln>
        </p:spPr>
      </p:pic>
      <p:sp>
        <p:nvSpPr>
          <p:cNvPr id="3" name="Diagonal Stripe 2">
            <a:extLst>
              <a:ext uri="{FF2B5EF4-FFF2-40B4-BE49-F238E27FC236}">
                <a16:creationId xmlns:a16="http://schemas.microsoft.com/office/drawing/2014/main" id="{49A398AE-8470-4DBC-910B-D1C6CE5EBB53}"/>
              </a:ext>
            </a:extLst>
          </p:cNvPr>
          <p:cNvSpPr/>
          <p:nvPr/>
        </p:nvSpPr>
        <p:spPr>
          <a:xfrm>
            <a:off x="-3084818" y="304800"/>
            <a:ext cx="1752600" cy="1752600"/>
          </a:xfrm>
          <a:prstGeom prst="diagStripe">
            <a:avLst/>
          </a:prstGeom>
          <a:solidFill>
            <a:srgbClr val="FF0000"/>
          </a:solidFill>
          <a:ln>
            <a:solidFill>
              <a:srgbClr val="FF0000"/>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D64CF78A-9730-43E8-BEAD-F9F307DCBBBB}"/>
              </a:ext>
            </a:extLst>
          </p:cNvPr>
          <p:cNvSpPr txBox="1"/>
          <p:nvPr/>
        </p:nvSpPr>
        <p:spPr>
          <a:xfrm rot="18934244">
            <a:off x="-3029019" y="760851"/>
            <a:ext cx="1220206" cy="400110"/>
          </a:xfrm>
          <a:prstGeom prst="rect">
            <a:avLst/>
          </a:prstGeom>
          <a:noFill/>
        </p:spPr>
        <p:txBody>
          <a:bodyPr wrap="none" rtlCol="0">
            <a:spAutoFit/>
          </a:bodyPr>
          <a:lstStyle/>
          <a:p>
            <a:pPr algn="ctr"/>
            <a:r>
              <a:rPr lang="en-US" sz="2000" b="1" dirty="0">
                <a:effectLst>
                  <a:outerShdw blurRad="38100" dist="38100" dir="2700000" algn="tl">
                    <a:srgbClr val="000000">
                      <a:alpha val="43137"/>
                    </a:srgbClr>
                  </a:outerShdw>
                </a:effectLst>
                <a:latin typeface="Tw Cen MT" panose="020B0602020104020603" pitchFamily="34" charset="0"/>
              </a:rPr>
              <a:t>REDUCED</a:t>
            </a:r>
          </a:p>
        </p:txBody>
      </p:sp>
      <p:pic>
        <p:nvPicPr>
          <p:cNvPr id="13" name="Picture 12">
            <a:extLst>
              <a:ext uri="{FF2B5EF4-FFF2-40B4-BE49-F238E27FC236}">
                <a16:creationId xmlns:a16="http://schemas.microsoft.com/office/drawing/2014/main" id="{7EB20773-6168-CEDC-C2A3-B9430F8BD5A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803581" y="2727346"/>
            <a:ext cx="2059457" cy="1338973"/>
          </a:xfrm>
          <a:prstGeom prst="rect">
            <a:avLst/>
          </a:prstGeom>
          <a:ln w="12700">
            <a:solidFill>
              <a:schemeClr val="tx1"/>
            </a:solidFill>
          </a:ln>
        </p:spPr>
      </p:pic>
      <p:pic>
        <p:nvPicPr>
          <p:cNvPr id="14" name="Picture 13">
            <a:extLst>
              <a:ext uri="{FF2B5EF4-FFF2-40B4-BE49-F238E27FC236}">
                <a16:creationId xmlns:a16="http://schemas.microsoft.com/office/drawing/2014/main" id="{14D7086C-031F-915D-D727-C5EF7081A68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088608" y="1035874"/>
            <a:ext cx="2053386" cy="1368924"/>
          </a:xfrm>
          <a:prstGeom prst="rect">
            <a:avLst/>
          </a:prstGeom>
          <a:ln w="12700">
            <a:solidFill>
              <a:schemeClr val="tx1"/>
            </a:solidFill>
          </a:ln>
        </p:spPr>
      </p:pic>
      <p:pic>
        <p:nvPicPr>
          <p:cNvPr id="15" name="Picture 14">
            <a:extLst>
              <a:ext uri="{FF2B5EF4-FFF2-40B4-BE49-F238E27FC236}">
                <a16:creationId xmlns:a16="http://schemas.microsoft.com/office/drawing/2014/main" id="{890A8733-4401-22BD-EC37-091F24BB343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805897" y="1052885"/>
            <a:ext cx="2056884" cy="1337301"/>
          </a:xfrm>
          <a:prstGeom prst="rect">
            <a:avLst/>
          </a:prstGeom>
          <a:ln w="12700">
            <a:solidFill>
              <a:schemeClr val="tx1"/>
            </a:solidFill>
          </a:ln>
        </p:spPr>
      </p:pic>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462</TotalTime>
  <Words>157</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Book Antiqua</vt:lpstr>
      <vt:lpstr>Lucida Sans</vt:lpstr>
      <vt:lpstr>Trebuchet MS</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120</cp:revision>
  <dcterms:created xsi:type="dcterms:W3CDTF">2006-08-16T00:00:00Z</dcterms:created>
  <dcterms:modified xsi:type="dcterms:W3CDTF">2023-11-27T14:47:32Z</dcterms:modified>
</cp:coreProperties>
</file>