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8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12/7/2023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Just Reduced!</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638800"/>
            <a:ext cx="6816296" cy="341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2000" dirty="0">
                <a:latin typeface="Tw Cen MT" pitchFamily="34" charset="0"/>
                <a:cs typeface="Arial" pitchFamily="34" charset="0"/>
              </a:rPr>
              <a:t>Fabulous Location!!!! 2 bed 2.5 bath home in the heart of Old Village. Laminate flooring through out. Eat in kitchen with stainless steel appliances, granite counter tops, and tiled backsplash. Family room with brick fireplace. Large fenced in yard. 1 car detached garage. Easy walking or biking distance to the harbor(enjoy the park at Alhambra) or the shops and restaurants on Coleman. Also convenient to Mt Pleasant Academy, Moultrie Middle, and historic Pitt St. Just minutes away from downtown Charleston and the beaches.</a:t>
            </a:r>
            <a:endParaRPr kumimoji="0" lang="en-US" sz="200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704 Fox Pond Drive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Fox Pond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Mount Pleasant, SC 29464</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23026415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$690,000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20" y="1070855"/>
            <a:ext cx="4578356" cy="2976658"/>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084543" y="2727346"/>
            <a:ext cx="2059457" cy="1338973"/>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3084818" y="304800"/>
            <a:ext cx="1752600" cy="1752600"/>
          </a:xfrm>
          <a:prstGeom prst="diagStripe">
            <a:avLst/>
          </a:prstGeom>
          <a:solidFill>
            <a:srgbClr val="FF0000"/>
          </a:solidFill>
          <a:ln>
            <a:solidFill>
              <a:srgbClr val="FF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3029019" y="760851"/>
            <a:ext cx="1220206" cy="400110"/>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03581" y="2727346"/>
            <a:ext cx="2059457" cy="1338973"/>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88608" y="1035874"/>
            <a:ext cx="2053386" cy="1368924"/>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805897" y="1052885"/>
            <a:ext cx="2056884" cy="1337301"/>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462</TotalTime>
  <Words>157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121</cp:revision>
  <dcterms:created xsi:type="dcterms:W3CDTF">2006-08-16T00:00:00Z</dcterms:created>
  <dcterms:modified xsi:type="dcterms:W3CDTF">2023-12-07T16:25:46Z</dcterms:modified>
</cp:coreProperties>
</file>