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5/13/2019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1"/>
            <a:ext cx="7752080" cy="535473"/>
          </a:xfrm>
        </p:spPr>
        <p:txBody>
          <a:bodyPr>
            <a:noAutofit/>
          </a:bodyPr>
          <a:lstStyle/>
          <a:p>
            <a:r>
              <a:rPr lang="en-US" sz="3000" i="1" dirty="0">
                <a:ln w="3175">
                  <a:noFill/>
                </a:ln>
                <a:effectLst>
                  <a:outerShdw blurRad="38100" dist="38100" dir="2700000" algn="tl">
                    <a:srgbClr val="000000">
                      <a:alpha val="43137"/>
                    </a:srgbClr>
                  </a:outerShdw>
                </a:effectLst>
                <a:latin typeface="Futura Bk BT" panose="020B0502020204020303" pitchFamily="34" charset="0"/>
              </a:rPr>
              <a:t>Great Home! Amazing Location! New Price!</a:t>
            </a:r>
            <a:endParaRPr lang="en-US" sz="2200" dirty="0">
              <a:ln w="3175">
                <a:noFill/>
              </a:ln>
              <a:solidFill>
                <a:schemeClr val="tx1">
                  <a:lumMod val="95000"/>
                </a:schemeClr>
              </a:solidFill>
              <a:effectLst>
                <a:outerShdw blurRad="38100" dist="38100" dir="2700000" algn="tl">
                  <a:srgbClr val="000000">
                    <a:alpha val="43137"/>
                  </a:srgbClr>
                </a:outerShdw>
              </a:effectLst>
              <a:latin typeface="Futura Bk BT" panose="020B0502020204020303" pitchFamily="34" charset="0"/>
            </a:endParaRPr>
          </a:p>
        </p:txBody>
      </p:sp>
      <p:sp>
        <p:nvSpPr>
          <p:cNvPr id="3" name="Subtitle 2"/>
          <p:cNvSpPr>
            <a:spLocks noGrp="1"/>
          </p:cNvSpPr>
          <p:nvPr>
            <p:ph type="subTitle" idx="1"/>
          </p:nvPr>
        </p:nvSpPr>
        <p:spPr>
          <a:xfrm>
            <a:off x="10160" y="5209345"/>
            <a:ext cx="7752079" cy="2946128"/>
          </a:xfrm>
        </p:spPr>
        <p:txBody>
          <a:bodyPr anchor="ctr">
            <a:noAutofit/>
          </a:bodyPr>
          <a:lstStyle/>
          <a:p>
            <a:r>
              <a:rPr lang="en-US" sz="1500" dirty="0">
                <a:solidFill>
                  <a:schemeClr val="tx1"/>
                </a:solidFill>
                <a:effectLst>
                  <a:outerShdw blurRad="38100" dist="38100" dir="2700000" algn="tl">
                    <a:srgbClr val="000000">
                      <a:alpha val="43137"/>
                    </a:srgbClr>
                  </a:outerShdw>
                </a:effectLst>
                <a:latin typeface="Futura Bk BT" panose="020B0502020204020303" pitchFamily="34" charset="0"/>
              </a:rPr>
              <a:t>You would be hard pressed to find a more adorable home located this close to downtown and ideally situated for an easy commute anywhere. Charming Moreland brick cottage lovingly cared for with a great floor plan that makes for an easy flow. The kitchen is outfitted with beautiful cabinets, stainless appliances, gas range and a wine frig. Running behind the dining room and living room is the hallway that leads to 3 bedrooms. The smaller middle bedroom's closet contains the washer/dryer that was relocated from the garage. Off of the kitchen is a room that is currently being used as a den but could easily be used as a 4th bedroom with its own full bath and entrance! HVAC and roof new in 2016. The crawl space was encapsulated in 2018 with a dehumidifier added, duct work was also replaced. No water problems with the past events in the last couple of years. The owner does not have flood insurance as it's not required.</a:t>
            </a:r>
          </a:p>
        </p:txBody>
      </p:sp>
      <p:sp>
        <p:nvSpPr>
          <p:cNvPr id="17" name="Rectangle 16"/>
          <p:cNvSpPr/>
          <p:nvPr/>
        </p:nvSpPr>
        <p:spPr>
          <a:xfrm>
            <a:off x="0" y="9328913"/>
            <a:ext cx="7772400" cy="500137"/>
          </a:xfrm>
          <a:prstGeom prst="rect">
            <a:avLst/>
          </a:prstGeom>
        </p:spPr>
        <p:txBody>
          <a:bodyPr wrap="square">
            <a:spAutoFit/>
          </a:bodyPr>
          <a:lstStyle/>
          <a:p>
            <a:pPr algn="ctr"/>
            <a:r>
              <a:rPr lang="en-US" sz="1600" dirty="0">
                <a:effectLst>
                  <a:outerShdw blurRad="38100" dist="38100" dir="2700000" algn="tl">
                    <a:srgbClr val="000000">
                      <a:alpha val="43137"/>
                    </a:srgbClr>
                  </a:outerShdw>
                </a:effectLst>
                <a:latin typeface="Futura Bk BT" panose="020B0502020204020303" pitchFamily="34" charset="0"/>
              </a:rPr>
              <a:t>Gary Raymond</a:t>
            </a:r>
            <a:br>
              <a:rPr lang="en-US" sz="1200" dirty="0">
                <a:effectLst>
                  <a:outerShdw blurRad="38100" dist="38100" dir="2700000" algn="tl">
                    <a:srgbClr val="000000">
                      <a:alpha val="43137"/>
                    </a:srgbClr>
                  </a:outerShdw>
                </a:effectLst>
                <a:latin typeface="Futura Bk BT" panose="020B0502020204020303" pitchFamily="34" charset="0"/>
              </a:rPr>
            </a:br>
            <a:r>
              <a:rPr lang="en-US" sz="1050" dirty="0">
                <a:effectLst>
                  <a:outerShdw blurRad="38100" dist="38100" dir="2700000" algn="tl">
                    <a:srgbClr val="000000">
                      <a:alpha val="43137"/>
                    </a:srgbClr>
                  </a:outerShdw>
                </a:effectLst>
                <a:latin typeface="Futura Bk BT" panose="020B0502020204020303" pitchFamily="34" charset="0"/>
              </a:rPr>
              <a:t>(843) 729-3688 | gary.raymond@agentownedrealty.com</a:t>
            </a: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43021" y="9296400"/>
            <a:ext cx="1167045" cy="534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4133" y="9779169"/>
            <a:ext cx="7588107" cy="230832"/>
          </a:xfrm>
          <a:prstGeom prst="rect">
            <a:avLst/>
          </a:prstGeom>
        </p:spPr>
        <p:txBody>
          <a:bodyPr wrap="square">
            <a:spAutoFit/>
          </a:bodyPr>
          <a:lstStyle/>
          <a:p>
            <a:pPr algn="ctr"/>
            <a:r>
              <a:rPr lang="en-US" sz="900" dirty="0">
                <a:effectLst>
                  <a:outerShdw blurRad="38100" dist="38100" dir="2700000" algn="tl">
                    <a:srgbClr val="000000">
                      <a:alpha val="43137"/>
                    </a:srgbClr>
                  </a:outerShdw>
                </a:effectLst>
                <a:latin typeface="Futura Bk BT" panose="020B0502020204020303" pitchFamily="34" charset="0"/>
              </a:rPr>
              <a:t>AgentOwned Preferred Group | 1400-G Palm Blvd. | Isle Of Palms, SC 29451</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0485" y="4263552"/>
            <a:ext cx="1371600" cy="914399"/>
          </a:xfrm>
          <a:prstGeom prst="rect">
            <a:avLst/>
          </a:prstGeom>
          <a:ln>
            <a:no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9200" y="4806695"/>
            <a:ext cx="1123150" cy="749808"/>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133" y="4264672"/>
            <a:ext cx="1371600" cy="914400"/>
          </a:xfrm>
          <a:prstGeom prst="rect">
            <a:avLst/>
          </a:prstGeom>
          <a:ln>
            <a:no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88221" y="4264111"/>
            <a:ext cx="1371600" cy="914399"/>
          </a:xfrm>
          <a:prstGeom prst="rect">
            <a:avLst/>
          </a:prstGeom>
          <a:ln>
            <a:noFill/>
          </a:ln>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2309" y="4262992"/>
            <a:ext cx="1371600" cy="914400"/>
          </a:xfrm>
          <a:prstGeom prst="rect">
            <a:avLst/>
          </a:prstGeom>
          <a:ln>
            <a:noFill/>
          </a:ln>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16397" y="4266227"/>
            <a:ext cx="1371600" cy="910605"/>
          </a:xfrm>
          <a:prstGeom prst="rect">
            <a:avLst/>
          </a:prstGeom>
          <a:ln>
            <a:noFill/>
          </a:ln>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11">
            <a:extLst>
              <a:ext uri="{28A0092B-C50C-407E-A947-70E740481C1C}">
                <a14:useLocalDpi xmlns:a14="http://schemas.microsoft.com/office/drawing/2010/main" val="0"/>
              </a:ext>
            </a:extLst>
          </a:blip>
          <a:srcRect t="10245" b="18417"/>
          <a:stretch/>
        </p:blipFill>
        <p:spPr>
          <a:xfrm>
            <a:off x="170316" y="594360"/>
            <a:ext cx="7431769" cy="3534460"/>
          </a:xfrm>
          <a:prstGeom prst="rect">
            <a:avLst/>
          </a:prstGeom>
          <a:ln>
            <a:noFill/>
          </a:ln>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32557" y="1384051"/>
            <a:ext cx="3648730" cy="2435870"/>
          </a:xfrm>
          <a:prstGeom prst="rect">
            <a:avLst/>
          </a:prstGeom>
          <a:ln>
            <a:solidFill>
              <a:schemeClr val="tx1"/>
            </a:solidFill>
          </a:ln>
          <a:effectLst>
            <a:outerShdw blurRad="63500" sx="102000" sy="102000" algn="ctr" rotWithShape="0">
              <a:prstClr val="black">
                <a:alpha val="40000"/>
              </a:prstClr>
            </a:outerShdw>
          </a:effectLst>
        </p:spPr>
      </p:pic>
      <p:pic>
        <p:nvPicPr>
          <p:cNvPr id="25" name="Picture 2">
            <a:extLst>
              <a:ext uri="{FF2B5EF4-FFF2-40B4-BE49-F238E27FC236}">
                <a16:creationId xmlns:a16="http://schemas.microsoft.com/office/drawing/2014/main" id="{9ED998BC-893B-4A30-AB87-B616DCFC686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74133" y="9296400"/>
            <a:ext cx="413613" cy="5343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B8318D84-F411-4C9B-B2E9-E04B2FC5078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38466" y="8187985"/>
            <a:ext cx="1371600" cy="914400"/>
          </a:xfrm>
          <a:prstGeom prst="rect">
            <a:avLst/>
          </a:prstGeom>
          <a:ln>
            <a:noFill/>
          </a:ln>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878AEC2B-D1BB-4D76-B064-9A6AE0DAF72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2113" y="8187985"/>
            <a:ext cx="1371600" cy="914400"/>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FF6D6E89-BEC8-4B36-B2E5-8FC69AAAFA7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96201" y="8187985"/>
            <a:ext cx="1371600" cy="914400"/>
          </a:xfrm>
          <a:prstGeom prst="rect">
            <a:avLst/>
          </a:prstGeom>
          <a:ln>
            <a:noFill/>
          </a:ln>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65FB91A0-C8F1-4244-A1F6-04A64F742E5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10289" y="8187985"/>
            <a:ext cx="1371600" cy="914400"/>
          </a:xfrm>
          <a:prstGeom prst="rect">
            <a:avLst/>
          </a:prstGeom>
          <a:ln>
            <a:noFill/>
          </a:ln>
          <a:effectLst>
            <a:outerShdw blurRad="50800" dist="38100" dir="2700000" algn="tl" rotWithShape="0">
              <a:prstClr val="black">
                <a:alpha val="40000"/>
              </a:prstClr>
            </a:outerShdw>
          </a:effectLst>
        </p:spPr>
      </p:pic>
      <p:pic>
        <p:nvPicPr>
          <p:cNvPr id="32" name="Picture 31">
            <a:extLst>
              <a:ext uri="{FF2B5EF4-FFF2-40B4-BE49-F238E27FC236}">
                <a16:creationId xmlns:a16="http://schemas.microsoft.com/office/drawing/2014/main" id="{1673D2E7-9E9B-4D84-921A-EDAC26A04CB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24377" y="8187985"/>
            <a:ext cx="1371600" cy="914400"/>
          </a:xfrm>
          <a:prstGeom prst="rect">
            <a:avLst/>
          </a:prstGeom>
          <a:ln>
            <a:noFill/>
          </a:ln>
          <a:effectLst>
            <a:outerShdw blurRad="50800" dist="38100" dir="2700000" algn="tl" rotWithShape="0">
              <a:prstClr val="black">
                <a:alpha val="40000"/>
              </a:prstClr>
            </a:outerShdw>
          </a:effectLst>
        </p:spPr>
      </p:pic>
      <p:sp>
        <p:nvSpPr>
          <p:cNvPr id="16" name="Rectangle 15"/>
          <p:cNvSpPr/>
          <p:nvPr/>
        </p:nvSpPr>
        <p:spPr>
          <a:xfrm>
            <a:off x="1" y="3299341"/>
            <a:ext cx="7772400" cy="800219"/>
          </a:xfrm>
          <a:prstGeom prst="rect">
            <a:avLst/>
          </a:prstGeom>
          <a:noFill/>
        </p:spPr>
        <p:txBody>
          <a:bodyPr wrap="square" anchor="b">
            <a:spAutoFit/>
          </a:bodyPr>
          <a:lstStyle/>
          <a:p>
            <a:pPr algn="ctr"/>
            <a:r>
              <a:rPr lang="en-US" sz="2800" dirty="0">
                <a:effectLst>
                  <a:outerShdw blurRad="38100" dist="38100" dir="2700000" algn="tl">
                    <a:srgbClr val="000000">
                      <a:alpha val="43137"/>
                    </a:srgbClr>
                  </a:outerShdw>
                </a:effectLst>
                <a:latin typeface="Futura Bk BT" panose="020B0502020204020303" pitchFamily="34" charset="0"/>
              </a:rPr>
              <a:t>705 W Harrison Road </a:t>
            </a:r>
          </a:p>
          <a:p>
            <a:pPr algn="ctr"/>
            <a:r>
              <a:rPr lang="en-US" sz="1800" dirty="0">
                <a:effectLst>
                  <a:outerShdw blurRad="38100" dist="38100" dir="2700000" algn="tl">
                    <a:srgbClr val="000000">
                      <a:alpha val="43137"/>
                    </a:srgbClr>
                  </a:outerShdw>
                </a:effectLst>
                <a:latin typeface="Futura Bk BT" panose="020B0502020204020303" pitchFamily="34" charset="0"/>
              </a:rPr>
              <a:t>Moreland | Charleston, SC 29407 | MLS# 19006249 | $419,000</a:t>
            </a:r>
          </a:p>
        </p:txBody>
      </p:sp>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222</Words>
  <Application>Microsoft Office PowerPoint</Application>
  <PresentationFormat>Custom</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Futura Bk BT</vt:lpstr>
      <vt:lpstr>Office Theme</vt:lpstr>
      <vt:lpstr>Great Home! Amazing Location! New Price!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49</cp:revision>
  <dcterms:created xsi:type="dcterms:W3CDTF">2006-08-16T00:00:00Z</dcterms:created>
  <dcterms:modified xsi:type="dcterms:W3CDTF">2019-05-13T17:43:35Z</dcterms:modified>
</cp:coreProperties>
</file>