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8" d="100"/>
          <a:sy n="48" d="100"/>
        </p:scale>
        <p:origin x="222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4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Best Value In Village Green ~ Move-in Ready!</a:t>
            </a:r>
            <a:endParaRPr lang="en-US" sz="105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3280696"/>
            <a:ext cx="7775998" cy="3954843"/>
          </a:xfrm>
        </p:spPr>
        <p:txBody>
          <a:bodyPr anchor="ctr">
            <a:noAutofit/>
          </a:bodyPr>
          <a:lstStyle/>
          <a:p>
            <a:r>
              <a:rPr lang="en-US" sz="1600" dirty="0">
                <a:solidFill>
                  <a:schemeClr val="tx1"/>
                </a:solidFill>
                <a:latin typeface="Century Gothic" panose="020B0502020202020204" pitchFamily="34" charset="0"/>
              </a:rPr>
              <a:t>****$10,000 worth of brand new kitchen upgrades including appliances and, the inside of this home has been COMPLETELY RENOVATED**** </a:t>
            </a:r>
          </a:p>
          <a:p>
            <a:endParaRPr lang="en-US" sz="1600" dirty="0">
              <a:solidFill>
                <a:schemeClr val="tx1"/>
              </a:solidFill>
              <a:latin typeface="Century Gothic" panose="020B0502020202020204" pitchFamily="34" charset="0"/>
            </a:endParaRPr>
          </a:p>
          <a:p>
            <a:r>
              <a:rPr lang="en-US" sz="1600" dirty="0">
                <a:solidFill>
                  <a:schemeClr val="tx1"/>
                </a:solidFill>
                <a:latin typeface="Century Gothic" panose="020B0502020202020204" pitchFamily="34" charset="0"/>
              </a:rPr>
              <a:t>Best upgraded home available in the neighborhood. All new interior renovation, hardwood floors, granite counters great flow of space and an amazing backyard which is fenced.</a:t>
            </a:r>
          </a:p>
          <a:p>
            <a:endParaRPr lang="en-US" sz="1600" dirty="0">
              <a:solidFill>
                <a:schemeClr val="tx1"/>
              </a:solidFill>
              <a:latin typeface="Century Gothic" panose="020B0502020202020204" pitchFamily="34" charset="0"/>
            </a:endParaRPr>
          </a:p>
          <a:p>
            <a:r>
              <a:rPr lang="en-US" sz="1600" dirty="0">
                <a:solidFill>
                  <a:schemeClr val="tx1"/>
                </a:solidFill>
                <a:latin typeface="Century Gothic" panose="020B0502020202020204" pitchFamily="34" charset="0"/>
              </a:rPr>
              <a:t>***LOOKS FANTASTIC***</a:t>
            </a:r>
          </a:p>
          <a:p>
            <a:r>
              <a:rPr lang="en-US" sz="1600" dirty="0">
                <a:solidFill>
                  <a:schemeClr val="tx1"/>
                </a:solidFill>
                <a:latin typeface="Century Gothic" panose="020B0502020202020204" pitchFamily="34" charset="0"/>
              </a:rPr>
              <a:t>Master bathroom shows more like a spa and the large fenced in backyard is incredible. Lots of windows, vaulted ceiling. One of the most private spots in the neighborhood and well done interior renovation. Master bedroom is separate from other bedroom. Must see to believe how pretty this home is. Wait </a:t>
            </a:r>
            <a:r>
              <a:rPr lang="en-US" sz="1600" dirty="0" err="1">
                <a:solidFill>
                  <a:schemeClr val="tx1"/>
                </a:solidFill>
                <a:latin typeface="Century Gothic" panose="020B0502020202020204" pitchFamily="34" charset="0"/>
              </a:rPr>
              <a:t>til</a:t>
            </a:r>
            <a:r>
              <a:rPr lang="en-US" sz="1600" dirty="0">
                <a:solidFill>
                  <a:schemeClr val="tx1"/>
                </a:solidFill>
                <a:latin typeface="Century Gothic" panose="020B0502020202020204" pitchFamily="34" charset="0"/>
              </a:rPr>
              <a:t> you visit the large fenced in private backyard.</a:t>
            </a:r>
            <a:endParaRPr lang="en-US" sz="1400"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3962056" y="714550"/>
            <a:ext cx="3749040" cy="2492990"/>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7069 Windmill Creek </a:t>
            </a:r>
            <a:r>
              <a:rPr lang="en-US" sz="2400" b="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Rd</a:t>
            </a:r>
            <a:endParaRPr lang="en-US" sz="2400" b="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Village Green</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29414</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15014233</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a:t>
            </a:r>
            <a:r>
              <a:rPr lang="en-US" sz="16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215,500</a:t>
            </a:r>
          </a:p>
          <a:p>
            <a:pPr algn="ctr">
              <a:lnSpc>
                <a:spcPct val="150000"/>
              </a:lnSpc>
            </a:pPr>
            <a:r>
              <a:rPr lang="en-US" sz="16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3 Bed | 2 Bath</a:t>
            </a:r>
            <a:endParaRPr lang="en-US" sz="16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46704" y="7330440"/>
            <a:ext cx="960120" cy="1280160"/>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49511" y="7330440"/>
            <a:ext cx="960120" cy="1280160"/>
          </a:xfrm>
          <a:prstGeom prst="rect">
            <a:avLst/>
          </a:prstGeom>
          <a:ln>
            <a:solidFill>
              <a:schemeClr val="bg1"/>
            </a:solidFill>
          </a:ln>
          <a:effectLst>
            <a:outerShdw blurRad="190500" algn="tl" rotWithShape="0">
              <a:srgbClr val="000000">
                <a:alpha val="70000"/>
              </a:srgbClr>
            </a:outerShdw>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24728" y="7330440"/>
            <a:ext cx="1706879" cy="1280160"/>
          </a:xfrm>
          <a:prstGeom prst="rect">
            <a:avLst/>
          </a:prstGeom>
          <a:ln>
            <a:solidFill>
              <a:schemeClr val="bg1"/>
            </a:solidFill>
          </a:ln>
          <a:effectLst>
            <a:outerShdw blurRad="190500" algn="tl" rotWithShape="0">
              <a:srgbClr val="000000">
                <a:alpha val="70000"/>
              </a:srgbClr>
            </a:outerShdw>
          </a:effectLst>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1921" y="791613"/>
            <a:ext cx="3347770" cy="2510828"/>
          </a:xfrm>
          <a:prstGeom prst="rect">
            <a:avLst/>
          </a:prstGeom>
          <a:ln>
            <a:noFill/>
          </a:ln>
          <a:effectLst>
            <a:softEdge rad="112500"/>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27534" y="7330440"/>
            <a:ext cx="1706880" cy="1280160"/>
          </a:xfrm>
          <a:prstGeom prst="rect">
            <a:avLst/>
          </a:prstGeom>
          <a:ln>
            <a:solidFill>
              <a:schemeClr val="bg1"/>
            </a:solidFill>
          </a:ln>
          <a:effectLst>
            <a:outerShdw blurRad="190500" algn="tl" rotWithShape="0">
              <a:srgbClr val="000000">
                <a:alpha val="70000"/>
              </a:srgb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1921" y="7330440"/>
            <a:ext cx="1706879" cy="1280159"/>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1434</TotalTime>
  <Words>180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Best Value In Village Green ~ Move-in Ready!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31</cp:revision>
  <dcterms:created xsi:type="dcterms:W3CDTF">2006-08-16T00:00:00Z</dcterms:created>
  <dcterms:modified xsi:type="dcterms:W3CDTF">2015-08-27T12:04:31Z</dcterms:modified>
</cp:coreProperties>
</file>