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559" autoAdjust="0"/>
    <p:restoredTop sz="94660"/>
  </p:normalViewPr>
  <p:slideViewPr>
    <p:cSldViewPr>
      <p:cViewPr varScale="1">
        <p:scale>
          <a:sx n="48" d="100"/>
          <a:sy n="48" d="100"/>
        </p:scale>
        <p:origin x="2466"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2/15/2016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t="654" b="3921"/>
          <a:stretch/>
        </p:blipFill>
        <p:spPr>
          <a:xfrm>
            <a:off x="-837" y="762000"/>
            <a:ext cx="7772400" cy="5562600"/>
          </a:xfrm>
          <a:prstGeom prst="rect">
            <a:avLst/>
          </a:prstGeom>
          <a:ln>
            <a:noFill/>
          </a:ln>
          <a:effectLst/>
        </p:spPr>
      </p:pic>
      <p:pic>
        <p:nvPicPr>
          <p:cNvPr id="26" name="Picture 25"/>
          <p:cNvPicPr>
            <a:picLocks noChangeAspect="1"/>
          </p:cNvPicPr>
          <p:nvPr/>
        </p:nvPicPr>
        <p:blipFill rotWithShape="1">
          <a:blip r:embed="rId4">
            <a:extLst>
              <a:ext uri="{28A0092B-C50C-407E-A947-70E740481C1C}">
                <a14:useLocalDpi xmlns:a14="http://schemas.microsoft.com/office/drawing/2010/main" val="0"/>
              </a:ext>
            </a:extLst>
          </a:blip>
          <a:srcRect t="11547" b="13271"/>
          <a:stretch/>
        </p:blipFill>
        <p:spPr>
          <a:xfrm>
            <a:off x="-4396" y="0"/>
            <a:ext cx="7772400" cy="796800"/>
          </a:xfrm>
          <a:prstGeom prst="rect">
            <a:avLst/>
          </a:prstGeom>
          <a:ln>
            <a:noFill/>
          </a:ln>
          <a:effectLst>
            <a:outerShdw blurRad="190500" algn="tl" rotWithShape="0">
              <a:srgbClr val="000000">
                <a:alpha val="70000"/>
              </a:srgbClr>
            </a:outerShdw>
          </a:effectLst>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96" y="8458200"/>
            <a:ext cx="7772400" cy="1621656"/>
          </a:xfrm>
          <a:prstGeom prst="rect">
            <a:avLst/>
          </a:prstGeom>
          <a:blipFill dpi="0" rotWithShape="1">
            <a:blip r:embed="rId4"/>
            <a:srcRect/>
            <a:tile tx="0" ty="0" sx="100000" sy="100000" flip="none" algn="tl"/>
          </a:blipFill>
        </p:spPr>
      </p:pic>
      <p:sp>
        <p:nvSpPr>
          <p:cNvPr id="2" name="Title 1"/>
          <p:cNvSpPr>
            <a:spLocks noGrp="1"/>
          </p:cNvSpPr>
          <p:nvPr>
            <p:ph type="ctrTitle"/>
          </p:nvPr>
        </p:nvSpPr>
        <p:spPr>
          <a:xfrm>
            <a:off x="1667259" y="838200"/>
            <a:ext cx="4436209" cy="1112764"/>
          </a:xfrm>
        </p:spPr>
        <p:txBody>
          <a:bodyPr anchor="t">
            <a:noAutofit/>
          </a:bodyPr>
          <a:lstStyle/>
          <a:p>
            <a:r>
              <a:rPr lang="en-US" sz="2400" i="1" dirty="0">
                <a:solidFill>
                  <a:srgbClr val="FFFF00"/>
                </a:solidFill>
                <a:effectLst>
                  <a:innerShdw blurRad="114300">
                    <a:schemeClr val="bg2">
                      <a:lumMod val="75000"/>
                    </a:schemeClr>
                  </a:innerShdw>
                </a:effectLst>
                <a:latin typeface="Adobe Caslon Pro" pitchFamily="18" charset="0"/>
              </a:rPr>
              <a:t>Renovated Home on Hobcaw Creek</a:t>
            </a:r>
            <a:endParaRPr lang="en-US" sz="1200" i="1" dirty="0">
              <a:solidFill>
                <a:srgbClr val="FFFF00"/>
              </a:solidFill>
              <a:latin typeface="Adobe Caslon Pro" pitchFamily="18" charset="0"/>
            </a:endParaRPr>
          </a:p>
        </p:txBody>
      </p:sp>
      <p:sp>
        <p:nvSpPr>
          <p:cNvPr id="3" name="Subtitle 2"/>
          <p:cNvSpPr>
            <a:spLocks noGrp="1"/>
          </p:cNvSpPr>
          <p:nvPr>
            <p:ph type="subTitle" idx="1"/>
          </p:nvPr>
        </p:nvSpPr>
        <p:spPr>
          <a:xfrm>
            <a:off x="1885" y="6334264"/>
            <a:ext cx="7766957" cy="2250615"/>
          </a:xfrm>
        </p:spPr>
        <p:txBody>
          <a:bodyPr anchor="ctr">
            <a:noAutofit/>
          </a:bodyPr>
          <a:lstStyle/>
          <a:p>
            <a:r>
              <a:rPr lang="en-US" sz="1150" dirty="0">
                <a:solidFill>
                  <a:schemeClr val="bg2">
                    <a:lumMod val="25000"/>
                  </a:schemeClr>
                </a:solidFill>
                <a:latin typeface="Adobe Devanagari" pitchFamily="18" charset="0"/>
                <a:cs typeface="Adobe Devanagari" pitchFamily="18" charset="0"/>
              </a:rPr>
              <a:t>Beautiful home on Hobcaw Creek with shared dock. Wide open floor plan with Heart of pine floors throughout the first floor. The Kitchen has a vaulted ceiling with granite counter tops and a gas </a:t>
            </a:r>
            <a:r>
              <a:rPr lang="en-US" sz="1150" dirty="0" err="1">
                <a:solidFill>
                  <a:schemeClr val="bg2">
                    <a:lumMod val="25000"/>
                  </a:schemeClr>
                </a:solidFill>
                <a:latin typeface="Adobe Devanagari" pitchFamily="18" charset="0"/>
                <a:cs typeface="Adobe Devanagari" pitchFamily="18" charset="0"/>
              </a:rPr>
              <a:t>range.The</a:t>
            </a:r>
            <a:r>
              <a:rPr lang="en-US" sz="1150" dirty="0">
                <a:solidFill>
                  <a:schemeClr val="bg2">
                    <a:lumMod val="25000"/>
                  </a:schemeClr>
                </a:solidFill>
                <a:latin typeface="Adobe Devanagari" pitchFamily="18" charset="0"/>
                <a:cs typeface="Adobe Devanagari" pitchFamily="18" charset="0"/>
              </a:rPr>
              <a:t> Great Room also has a vaulted ceiling and a view that looks out through a live oak canopy over the marsh in to Hobcaw Creek. The Master Bedroom is downstairs and it shares the same view as the Great Room. The Master Bath has a separate glassed in shower and a garden tub. There is a Guest Room downstairs which has a bath with shower. Upstairs are two Bedrooms that share a full bath. The FROG is finished and also has full bath attached. There is a screened in Porch off the Kitchen for dining or relaxing. Attached to the Screened Porch is a Deck that flows to a Patio with fire pit. This house underwent a complete renovation in 2005 and has had many upgrades since. In 2005 all the roof, HVAC </a:t>
            </a:r>
            <a:r>
              <a:rPr lang="en-US" sz="1150" dirty="0" err="1">
                <a:solidFill>
                  <a:schemeClr val="bg2">
                    <a:lumMod val="25000"/>
                  </a:schemeClr>
                </a:solidFill>
                <a:latin typeface="Adobe Devanagari" pitchFamily="18" charset="0"/>
                <a:cs typeface="Adobe Devanagari" pitchFamily="18" charset="0"/>
              </a:rPr>
              <a:t>system,electrical</a:t>
            </a:r>
            <a:r>
              <a:rPr lang="en-US" sz="1150" dirty="0">
                <a:solidFill>
                  <a:schemeClr val="bg2">
                    <a:lumMod val="25000"/>
                  </a:schemeClr>
                </a:solidFill>
                <a:latin typeface="Adobe Devanagari" pitchFamily="18" charset="0"/>
                <a:cs typeface="Adobe Devanagari" pitchFamily="18" charset="0"/>
              </a:rPr>
              <a:t>, plumbing and windows were all replaced. Since 2005 the seller's replaced the shared dock and it now has a floating dock for each owner. The yard underwent extensive renovations with the addition of Landscaping, a Patio with fire pit and a new Driveway. The exterior of the home has been repainted along with adding an arbor above the garage doors. The Wet Bar with refrigerator was also added along with the cabinets in the Laundry Room and built ins in the FROG. The home has had numerous other upgrades including light and plumbing fixtures, carpet in upstairs bedrooms as well as window treatments throughout the home.</a:t>
            </a:r>
          </a:p>
        </p:txBody>
      </p:sp>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86404" y="8945954"/>
            <a:ext cx="2590800" cy="645012"/>
          </a:xfrm>
          <a:prstGeom prst="rect">
            <a:avLst/>
          </a:prstGeom>
          <a:effectLst>
            <a:innerShdw blurRad="114300">
              <a:prstClr val="black"/>
            </a:innerShdw>
          </a:effectLst>
        </p:spPr>
      </p:pic>
      <p:sp>
        <p:nvSpPr>
          <p:cNvPr id="6" name="Rectangle 5"/>
          <p:cNvSpPr/>
          <p:nvPr/>
        </p:nvSpPr>
        <p:spPr>
          <a:xfrm>
            <a:off x="-38100" y="8591352"/>
            <a:ext cx="3886200" cy="1354217"/>
          </a:xfrm>
          <a:prstGeom prst="rect">
            <a:avLst/>
          </a:prstGeom>
        </p:spPr>
        <p:txBody>
          <a:bodyPr anchor="ctr">
            <a:spAutoFit/>
          </a:bodyPr>
          <a:lstStyle/>
          <a:p>
            <a:r>
              <a:rPr lang="en-US" sz="1800" b="1" dirty="0">
                <a:latin typeface="Adobe Caslon Pro" pitchFamily="18" charset="0"/>
              </a:rPr>
              <a:t>Edmund Major</a:t>
            </a:r>
          </a:p>
          <a:p>
            <a:endParaRPr lang="en-US" sz="1600" dirty="0" smtClean="0">
              <a:latin typeface="Adobe Caslon Pro" pitchFamily="18" charset="0"/>
            </a:endParaRPr>
          </a:p>
          <a:p>
            <a:r>
              <a:rPr lang="en-US" sz="1600" dirty="0" smtClean="0">
                <a:latin typeface="Adobe Caslon Pro" pitchFamily="18" charset="0"/>
              </a:rPr>
              <a:t>843-343-6666 C</a:t>
            </a:r>
            <a:r>
              <a:rPr lang="en-US" sz="1600" dirty="0">
                <a:latin typeface="Adobe Caslon Pro" pitchFamily="18" charset="0"/>
              </a:rPr>
              <a:t/>
            </a:r>
            <a:br>
              <a:rPr lang="en-US" sz="1600" dirty="0">
                <a:latin typeface="Adobe Caslon Pro" pitchFamily="18" charset="0"/>
              </a:rPr>
            </a:br>
            <a:r>
              <a:rPr lang="en-US" sz="1600" dirty="0" smtClean="0">
                <a:latin typeface="Adobe Caslon Pro" pitchFamily="18" charset="0"/>
              </a:rPr>
              <a:t>edmund@flywaysc.com</a:t>
            </a:r>
          </a:p>
          <a:p>
            <a:r>
              <a:rPr lang="en-US" sz="1600" dirty="0" smtClean="0">
                <a:latin typeface="Adobe Caslon Pro" pitchFamily="18" charset="0"/>
              </a:rPr>
              <a:t>www.flywaysc.com </a:t>
            </a:r>
            <a:endParaRPr lang="en-US" sz="1600" dirty="0">
              <a:latin typeface="Adobe Caslon Pro" pitchFamily="18" charset="0"/>
            </a:endParaRPr>
          </a:p>
        </p:txBody>
      </p:sp>
      <p:sp>
        <p:nvSpPr>
          <p:cNvPr id="7" name="Rectangle 6"/>
          <p:cNvSpPr/>
          <p:nvPr/>
        </p:nvSpPr>
        <p:spPr>
          <a:xfrm>
            <a:off x="3911600" y="8606741"/>
            <a:ext cx="3886200" cy="1323439"/>
          </a:xfrm>
          <a:prstGeom prst="rect">
            <a:avLst/>
          </a:prstGeom>
        </p:spPr>
        <p:txBody>
          <a:bodyPr anchor="ctr">
            <a:spAutoFit/>
          </a:bodyPr>
          <a:lstStyle/>
          <a:p>
            <a:pPr algn="r"/>
            <a:r>
              <a:rPr lang="en-US" sz="1600" dirty="0">
                <a:latin typeface="Adobe Caslon Pro" pitchFamily="18" charset="0"/>
              </a:rPr>
              <a:t>Flyway Real Estate, LLC</a:t>
            </a:r>
          </a:p>
          <a:p>
            <a:pPr algn="r"/>
            <a:r>
              <a:rPr lang="en-US" sz="1600" dirty="0">
                <a:latin typeface="Adobe Caslon Pro" pitchFamily="18" charset="0"/>
              </a:rPr>
              <a:t>1630 Meeting </a:t>
            </a:r>
            <a:r>
              <a:rPr lang="en-US" sz="1600" dirty="0" smtClean="0">
                <a:latin typeface="Adobe Caslon Pro" pitchFamily="18" charset="0"/>
              </a:rPr>
              <a:t>St.</a:t>
            </a:r>
            <a:br>
              <a:rPr lang="en-US" sz="1600" dirty="0" smtClean="0">
                <a:latin typeface="Adobe Caslon Pro" pitchFamily="18" charset="0"/>
              </a:rPr>
            </a:br>
            <a:r>
              <a:rPr lang="en-US" sz="1600" dirty="0" err="1" smtClean="0">
                <a:latin typeface="Adobe Caslon Pro" pitchFamily="18" charset="0"/>
              </a:rPr>
              <a:t>Bldg</a:t>
            </a:r>
            <a:r>
              <a:rPr lang="en-US" sz="1600" dirty="0" smtClean="0">
                <a:latin typeface="Adobe Caslon Pro" pitchFamily="18" charset="0"/>
              </a:rPr>
              <a:t> 1</a:t>
            </a:r>
          </a:p>
          <a:p>
            <a:pPr algn="r"/>
            <a:r>
              <a:rPr lang="en-US" sz="1600" dirty="0" err="1" smtClean="0">
                <a:latin typeface="Adobe Caslon Pro" pitchFamily="18" charset="0"/>
              </a:rPr>
              <a:t>Ste</a:t>
            </a:r>
            <a:r>
              <a:rPr lang="en-US" sz="1600" dirty="0" smtClean="0">
                <a:latin typeface="Adobe Caslon Pro" pitchFamily="18" charset="0"/>
              </a:rPr>
              <a:t> 302</a:t>
            </a:r>
          </a:p>
          <a:p>
            <a:pPr algn="r"/>
            <a:r>
              <a:rPr lang="en-US" sz="1600" dirty="0" smtClean="0">
                <a:latin typeface="Adobe Caslon Pro" pitchFamily="18" charset="0"/>
              </a:rPr>
              <a:t>Charleston</a:t>
            </a:r>
            <a:r>
              <a:rPr lang="en-US" sz="1600" dirty="0">
                <a:latin typeface="Adobe Caslon Pro" pitchFamily="18" charset="0"/>
              </a:rPr>
              <a:t>, SC </a:t>
            </a:r>
            <a:r>
              <a:rPr lang="en-US" sz="1600" dirty="0" smtClean="0">
                <a:latin typeface="Adobe Caslon Pro" pitchFamily="18" charset="0"/>
              </a:rPr>
              <a:t>29405</a:t>
            </a:r>
          </a:p>
        </p:txBody>
      </p:sp>
      <p:sp>
        <p:nvSpPr>
          <p:cNvPr id="9" name="Rectangle 8"/>
          <p:cNvSpPr/>
          <p:nvPr/>
        </p:nvSpPr>
        <p:spPr>
          <a:xfrm>
            <a:off x="2511" y="0"/>
            <a:ext cx="7765704" cy="800219"/>
          </a:xfrm>
          <a:prstGeom prst="rect">
            <a:avLst/>
          </a:prstGeom>
        </p:spPr>
        <p:txBody>
          <a:bodyPr wrap="square">
            <a:spAutoFit/>
          </a:bodyPr>
          <a:lstStyle/>
          <a:p>
            <a:pPr algn="ctr"/>
            <a:r>
              <a:rPr lang="en-US" sz="2800" b="1" dirty="0">
                <a:ln w="3175">
                  <a:solidFill>
                    <a:schemeClr val="bg2">
                      <a:lumMod val="25000"/>
                    </a:schemeClr>
                  </a:solidFill>
                </a:ln>
                <a:solidFill>
                  <a:schemeClr val="bg2">
                    <a:lumMod val="50000"/>
                  </a:schemeClr>
                </a:solidFill>
                <a:latin typeface="Adobe Caslon Pro" pitchFamily="18" charset="0"/>
              </a:rPr>
              <a:t>706 Ashburn </a:t>
            </a:r>
            <a:r>
              <a:rPr lang="en-US" sz="2800" b="1" dirty="0" smtClean="0">
                <a:ln w="3175">
                  <a:solidFill>
                    <a:schemeClr val="bg2">
                      <a:lumMod val="25000"/>
                    </a:schemeClr>
                  </a:solidFill>
                </a:ln>
                <a:solidFill>
                  <a:schemeClr val="bg2">
                    <a:lumMod val="50000"/>
                  </a:schemeClr>
                </a:solidFill>
                <a:latin typeface="Adobe Caslon Pro" pitchFamily="18" charset="0"/>
              </a:rPr>
              <a:t>Lane</a:t>
            </a:r>
            <a:br>
              <a:rPr lang="en-US" sz="2800" b="1" dirty="0" smtClean="0">
                <a:ln w="3175">
                  <a:solidFill>
                    <a:schemeClr val="bg2">
                      <a:lumMod val="25000"/>
                    </a:schemeClr>
                  </a:solidFill>
                </a:ln>
                <a:solidFill>
                  <a:schemeClr val="bg2">
                    <a:lumMod val="50000"/>
                  </a:schemeClr>
                </a:solidFill>
                <a:latin typeface="Adobe Caslon Pro" pitchFamily="18" charset="0"/>
              </a:rPr>
            </a:br>
            <a:r>
              <a:rPr lang="en-US" sz="1800" b="1" dirty="0">
                <a:ln w="3175">
                  <a:solidFill>
                    <a:schemeClr val="bg2">
                      <a:lumMod val="25000"/>
                    </a:schemeClr>
                  </a:solidFill>
                </a:ln>
                <a:solidFill>
                  <a:schemeClr val="bg2">
                    <a:lumMod val="50000"/>
                  </a:schemeClr>
                </a:solidFill>
                <a:latin typeface="Adobe Caslon Pro" pitchFamily="18" charset="0"/>
              </a:rPr>
              <a:t>Point </a:t>
            </a:r>
            <a:r>
              <a:rPr lang="en-US" sz="1800" b="1" dirty="0" smtClean="0">
                <a:ln w="3175">
                  <a:solidFill>
                    <a:schemeClr val="bg2">
                      <a:lumMod val="25000"/>
                    </a:schemeClr>
                  </a:solidFill>
                </a:ln>
                <a:solidFill>
                  <a:schemeClr val="bg2">
                    <a:lumMod val="50000"/>
                  </a:schemeClr>
                </a:solidFill>
                <a:latin typeface="Adobe Caslon Pro" pitchFamily="18" charset="0"/>
              </a:rPr>
              <a:t>Pleasant ~ Mount Pleasant ~ MLS</a:t>
            </a:r>
            <a:r>
              <a:rPr lang="en-US" sz="1800" b="1" dirty="0">
                <a:ln w="3175">
                  <a:solidFill>
                    <a:schemeClr val="bg2">
                      <a:lumMod val="25000"/>
                    </a:schemeClr>
                  </a:solidFill>
                </a:ln>
                <a:solidFill>
                  <a:schemeClr val="bg2">
                    <a:lumMod val="50000"/>
                  </a:schemeClr>
                </a:solidFill>
                <a:latin typeface="Adobe Caslon Pro" pitchFamily="18" charset="0"/>
              </a:rPr>
              <a:t># </a:t>
            </a:r>
            <a:r>
              <a:rPr lang="en-US" sz="1800" b="1" dirty="0" smtClean="0">
                <a:ln w="3175">
                  <a:solidFill>
                    <a:schemeClr val="bg2">
                      <a:lumMod val="25000"/>
                    </a:schemeClr>
                  </a:solidFill>
                </a:ln>
                <a:solidFill>
                  <a:schemeClr val="bg2">
                    <a:lumMod val="50000"/>
                  </a:schemeClr>
                </a:solidFill>
                <a:latin typeface="Adobe Caslon Pro" pitchFamily="18" charset="0"/>
              </a:rPr>
              <a:t>16003643 ~ $1,025,000</a:t>
            </a:r>
            <a:endParaRPr lang="en-US" sz="1800" b="1" dirty="0">
              <a:ln w="3175">
                <a:solidFill>
                  <a:schemeClr val="bg2">
                    <a:lumMod val="25000"/>
                  </a:schemeClr>
                </a:solidFill>
              </a:ln>
              <a:solidFill>
                <a:schemeClr val="bg2">
                  <a:lumMod val="50000"/>
                </a:schemeClr>
              </a:solidFill>
              <a:latin typeface="Adobe Caslon Pro" pitchFamily="18" charset="0"/>
            </a:endParaRPr>
          </a:p>
        </p:txBody>
      </p:sp>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995679"/>
            <a:ext cx="1755321" cy="1171028"/>
          </a:xfrm>
          <a:prstGeom prst="rect">
            <a:avLst/>
          </a:prstGeom>
          <a:ln>
            <a:noFill/>
          </a:ln>
          <a:effectLst>
            <a:softEdge rad="112500"/>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 y="3735493"/>
            <a:ext cx="1755320" cy="1171028"/>
          </a:xfrm>
          <a:prstGeom prst="rect">
            <a:avLst/>
          </a:prstGeom>
          <a:ln>
            <a:noFill/>
          </a:ln>
          <a:effectLst>
            <a:softEdge rad="112500"/>
          </a:effectLst>
        </p:spPr>
      </p:pic>
      <p:sp>
        <p:nvSpPr>
          <p:cNvPr id="17" name="Rectangle 16"/>
          <p:cNvSpPr/>
          <p:nvPr/>
        </p:nvSpPr>
        <p:spPr>
          <a:xfrm>
            <a:off x="-30844" y="10070068"/>
            <a:ext cx="7772400" cy="369332"/>
          </a:xfrm>
          <a:prstGeom prst="rect">
            <a:avLst/>
          </a:prstGeom>
          <a:noFill/>
          <a:effectLst>
            <a:outerShdw blurRad="63500" sx="102000" sy="102000" algn="ctr" rotWithShape="0">
              <a:prstClr val="black">
                <a:alpha val="40000"/>
              </a:prstClr>
            </a:outerShdw>
          </a:effectLst>
        </p:spPr>
        <p:txBody>
          <a:bodyPr wrap="square" anchor="ctr">
            <a:spAutoFit/>
          </a:bodyPr>
          <a:lstStyle/>
          <a:p>
            <a:pPr algn="ctr"/>
            <a:r>
              <a:rPr lang="en-US" sz="1800" dirty="0" smtClean="0">
                <a:ln>
                  <a:solidFill>
                    <a:schemeClr val="bg2">
                      <a:lumMod val="25000"/>
                    </a:schemeClr>
                  </a:solidFill>
                </a:ln>
                <a:solidFill>
                  <a:schemeClr val="bg2">
                    <a:lumMod val="25000"/>
                  </a:schemeClr>
                </a:solidFill>
                <a:latin typeface="Adobe Caslon Pro" pitchFamily="18" charset="0"/>
              </a:rPr>
              <a:t>Visit www.1609poinsettaroad.com for more info and photos</a:t>
            </a:r>
            <a:endParaRPr lang="en-US" sz="1800" dirty="0">
              <a:ln>
                <a:solidFill>
                  <a:schemeClr val="bg2">
                    <a:lumMod val="25000"/>
                  </a:schemeClr>
                </a:solidFill>
              </a:ln>
              <a:solidFill>
                <a:schemeClr val="bg2">
                  <a:lumMod val="25000"/>
                </a:schemeClr>
              </a:solidFill>
              <a:latin typeface="Adobe Caslon Pro" pitchFamily="18" charset="0"/>
            </a:endParaRPr>
          </a:p>
        </p:txBody>
      </p:sp>
      <p:pic>
        <p:nvPicPr>
          <p:cNvPr id="27" name="Picture 2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2365586"/>
            <a:ext cx="1755321" cy="1171028"/>
          </a:xfrm>
          <a:prstGeom prst="rect">
            <a:avLst/>
          </a:prstGeom>
          <a:ln>
            <a:noFill/>
          </a:ln>
          <a:effectLst>
            <a:softEdge rad="112500"/>
          </a:effectLst>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 y="5105400"/>
            <a:ext cx="1755320" cy="1171028"/>
          </a:xfrm>
          <a:prstGeom prst="rect">
            <a:avLst/>
          </a:prstGeom>
          <a:ln>
            <a:noFill/>
          </a:ln>
          <a:effectLst>
            <a:softEdge rad="112500"/>
          </a:effectLst>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019800" y="998980"/>
            <a:ext cx="1755321" cy="1171028"/>
          </a:xfrm>
          <a:prstGeom prst="rect">
            <a:avLst/>
          </a:prstGeom>
          <a:ln>
            <a:noFill/>
          </a:ln>
          <a:effectLst>
            <a:softEdge rad="112500"/>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19800" y="3745396"/>
            <a:ext cx="1755320" cy="1171028"/>
          </a:xfrm>
          <a:prstGeom prst="rect">
            <a:avLst/>
          </a:prstGeom>
          <a:ln>
            <a:noFill/>
          </a:ln>
          <a:effectLst>
            <a:softEdge rad="112500"/>
          </a:effectLst>
        </p:spPr>
      </p:pic>
      <p:pic>
        <p:nvPicPr>
          <p:cNvPr id="31" name="Picture 3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019800" y="2372188"/>
            <a:ext cx="1755321" cy="1171028"/>
          </a:xfrm>
          <a:prstGeom prst="rect">
            <a:avLst/>
          </a:prstGeom>
          <a:ln>
            <a:noFill/>
          </a:ln>
          <a:effectLst>
            <a:softEdge rad="112500"/>
          </a:effectLst>
        </p:spPr>
      </p:pic>
      <p:pic>
        <p:nvPicPr>
          <p:cNvPr id="32" name="Picture 3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19800" y="5118603"/>
            <a:ext cx="1755320" cy="1171028"/>
          </a:xfrm>
          <a:prstGeom prst="rect">
            <a:avLst/>
          </a:prstGeom>
          <a:ln>
            <a:noFill/>
          </a:ln>
          <a:effectLst>
            <a:softEdge rad="112500"/>
          </a:effectLst>
        </p:spPr>
      </p:pic>
    </p:spTree>
    <p:extLst>
      <p:ext uri="{BB962C8B-B14F-4D97-AF65-F5344CB8AC3E}">
        <p14:creationId xmlns:p14="http://schemas.microsoft.com/office/powerpoint/2010/main" val="17446089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TotalTime>
  <Words>324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Caslon Pro</vt:lpstr>
      <vt:lpstr>Adobe Devanagari</vt:lpstr>
      <vt:lpstr>Arial</vt:lpstr>
      <vt:lpstr>Calibri</vt:lpstr>
      <vt:lpstr>Office Theme</vt:lpstr>
      <vt:lpstr>Renovated Home on Hobcaw Creek</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 Open House Lunch to be served · 10/23/14 11-1:30</dc:title>
  <dc:creator>CVH360</dc:creator>
  <cp:lastModifiedBy>A. Thomas Price</cp:lastModifiedBy>
  <cp:revision>22</cp:revision>
  <dcterms:created xsi:type="dcterms:W3CDTF">2006-08-16T00:00:00Z</dcterms:created>
  <dcterms:modified xsi:type="dcterms:W3CDTF">2016-02-15T21:59:15Z</dcterms:modified>
</cp:coreProperties>
</file>