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716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554BE-1530-4995-9C68-8CCE5980D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646133"/>
            <a:ext cx="6172200" cy="3501813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D16D5-8088-42BD-B5CB-3DA675226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1620"/>
            </a:lvl1pPr>
            <a:lvl2pPr marL="308610" indent="0" algn="ctr">
              <a:buNone/>
              <a:defRPr sz="1350"/>
            </a:lvl2pPr>
            <a:lvl3pPr marL="617220" indent="0" algn="ctr">
              <a:buNone/>
              <a:defRPr sz="1215"/>
            </a:lvl3pPr>
            <a:lvl4pPr marL="925830" indent="0" algn="ctr">
              <a:buNone/>
              <a:defRPr sz="1080"/>
            </a:lvl4pPr>
            <a:lvl5pPr marL="1234440" indent="0" algn="ctr">
              <a:buNone/>
              <a:defRPr sz="1080"/>
            </a:lvl5pPr>
            <a:lvl6pPr marL="1543050" indent="0" algn="ctr">
              <a:buNone/>
              <a:defRPr sz="1080"/>
            </a:lvl6pPr>
            <a:lvl7pPr marL="1851660" indent="0" algn="ctr">
              <a:buNone/>
              <a:defRPr sz="1080"/>
            </a:lvl7pPr>
            <a:lvl8pPr marL="2160270" indent="0" algn="ctr">
              <a:buNone/>
              <a:defRPr sz="1080"/>
            </a:lvl8pPr>
            <a:lvl9pPr marL="2468880" indent="0" algn="ctr">
              <a:buNone/>
              <a:defRPr sz="10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48594-4CB1-49FD-B8E9-D9C35A121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9A3CA-F420-496C-A96F-9AC069AFF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D5CCA-A0A2-4B6C-8547-C6BDF72EB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0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07FC4-E9D3-41FD-BD35-8AD262F2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D6EF47-2243-49DA-93B9-75660E961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419A8-6C33-4DE8-92E6-C35C40F9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97A3B-23C3-48D7-A182-949A3F542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7C3A8-A62A-4E5B-A4A1-6640EDB9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0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5AC30-3E9B-4388-9FE9-FD4DA554AF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89307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92B27-6619-4330-8CED-402D5070B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45642-52B2-4152-9329-F938189D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39504-9FF3-44F1-8EEC-01B550D87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26E46-2C03-45E1-8B19-22EE5C3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8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9E1F2-5E1E-40D7-AC21-9DBE084D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6747-13F9-4FAA-8FC2-9F6892F73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CFAEE-2496-40CC-A677-F9CFC1029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49E43-BB4C-41F3-AFA3-9C5319CFF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DF507-843D-43F9-96F3-D8E6CD3E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0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0283-871A-48A0-A75D-5DF92C5C0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99" y="2507617"/>
            <a:ext cx="7098030" cy="4184014"/>
          </a:xfrm>
        </p:spPr>
        <p:txBody>
          <a:bodyPr anchor="b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A16F7-BEB3-49FE-8251-0B3448183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1499" y="6731213"/>
            <a:ext cx="7098030" cy="2200274"/>
          </a:xfr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1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23A49-6E3E-45C5-938D-3664A5FE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B3EAE-F504-4767-9D68-E9084A326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2D9BB-52CA-45BF-83CF-4A4CF5EC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7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3720F-7BF5-4810-8B9C-FB01AD71B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A479A-C696-4CAF-8C47-F30F0041E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DD3C5-3D6F-4958-9F00-42C580631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DF8D65-A831-4341-A3E1-45751592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DF598-C33A-4F89-BB43-907E5FB4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4ED62-0294-4574-9A88-4F3410171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5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F2270-DDEE-48FB-BB38-7E67AF635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857" y="535517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BE4F9-13D6-492D-8BE2-4B095BC19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857" y="2465706"/>
            <a:ext cx="3481506" cy="1208404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AEFA-E6F9-4D82-BD5B-2255AE0CB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6857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7451E-CBA6-46B9-9860-B2AD18892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E5368-3285-4254-B37C-D88E2DD555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B128A9-D01B-4366-89B7-FB5AE93F0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567A05-6CF8-4698-B72E-B7F04B61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DED7ED-2179-4284-BC6F-7EE629A7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2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C2CFB-A21A-411A-A8C6-DC5F8D1D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1411A-CD21-4715-BA45-3243E1617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0F24D-BD7D-4C3C-AFCE-CDB0B051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9C02D-1709-4452-AA78-D029F3EDE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7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47E747-A24B-4E88-A609-BAC240295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08693-3342-491F-BB94-647733FCA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FCF6D-A899-4A9D-9595-DBA1B2EB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7A8E2-0285-4A7C-98E3-8E935AEE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5F8A8-5CFF-4E96-9A12-D5C0A9DCD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652" y="1448224"/>
            <a:ext cx="4166235" cy="7147983"/>
          </a:xfrm>
        </p:spPr>
        <p:txBody>
          <a:bodyPr/>
          <a:lstStyle>
            <a:lvl1pPr>
              <a:defRPr sz="2160"/>
            </a:lvl1pPr>
            <a:lvl2pPr>
              <a:defRPr sz="1890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91BED-B6B6-421E-91EF-C75233FEC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12F70-F8FF-4B78-87A1-9072F884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04EE0-F695-40F8-9F9D-ED699DF4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D0D79-8E73-4BF1-BEA0-3567A061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A96B2-1C05-4E53-BC20-ED67ED46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7D504F-87CB-433F-9782-A2817D576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98652" y="1448224"/>
            <a:ext cx="4166235" cy="7147983"/>
          </a:xfrm>
        </p:spPr>
        <p:txBody>
          <a:bodyPr/>
          <a:lstStyle>
            <a:lvl1pPr marL="0" indent="0">
              <a:buNone/>
              <a:defRPr sz="2160"/>
            </a:lvl1pPr>
            <a:lvl2pPr marL="308610" indent="0">
              <a:buNone/>
              <a:defRPr sz="1890"/>
            </a:lvl2pPr>
            <a:lvl3pPr marL="617220" indent="0">
              <a:buNone/>
              <a:defRPr sz="1620"/>
            </a:lvl3pPr>
            <a:lvl4pPr marL="925830" indent="0">
              <a:buNone/>
              <a:defRPr sz="1350"/>
            </a:lvl4pPr>
            <a:lvl5pPr marL="1234440" indent="0">
              <a:buNone/>
              <a:defRPr sz="1350"/>
            </a:lvl5pPr>
            <a:lvl6pPr marL="1543050" indent="0">
              <a:buNone/>
              <a:defRPr sz="1350"/>
            </a:lvl6pPr>
            <a:lvl7pPr marL="1851660" indent="0">
              <a:buNone/>
              <a:defRPr sz="1350"/>
            </a:lvl7pPr>
            <a:lvl8pPr marL="2160270" indent="0">
              <a:buNone/>
              <a:defRPr sz="1350"/>
            </a:lvl8pPr>
            <a:lvl9pPr marL="2468880" indent="0">
              <a:buNone/>
              <a:defRPr sz="13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12B83-1E13-486F-A6FF-20A749FCA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4C258-1374-4BDD-9982-1F596D95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BCD06-6FF5-46E7-94F9-1AC871F82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1D4054-005E-49C4-A7C6-321CA176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7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ED71FE-651D-482F-A929-60999E21A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85" y="535517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1FA61-F0A7-4165-924E-0FC7450CA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7153E-5D85-41E3-BC27-5FD3731D9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785" y="9322647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AA163-ADB9-4D73-93F7-EFC8B7E0FF67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9794B-DBCA-4337-87DE-2F1AE8F7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055" y="9322647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E0F3B-C1C8-4284-9C58-57F9B174A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12155" y="9322647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C8DB-738A-4950-96A4-0396B96EE0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3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17220" rtl="0" eaLnBrk="1" latinLnBrk="0" hangingPunct="1">
        <a:lnSpc>
          <a:spcPct val="90000"/>
        </a:lnSpc>
        <a:spcBef>
          <a:spcPct val="0"/>
        </a:spcBef>
        <a:buNone/>
        <a:defRPr sz="29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" indent="-154305" algn="l" defTabSz="617220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6291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2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38874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69735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200596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31457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623185" indent="-154305" algn="l" defTabSz="617220" rtl="0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5pPr>
      <a:lvl6pPr marL="154305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6pPr>
      <a:lvl7pPr marL="185166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7pPr>
      <a:lvl8pPr marL="216027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algn="l" defTabSz="617220" rtl="0" eaLnBrk="1" latinLnBrk="0" hangingPunct="1">
        <a:defRPr sz="1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CEC8F15E-4C25-431F-A2F7-8714A7FB9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33" y="3921547"/>
            <a:ext cx="8004334" cy="1643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altLang="en-US" sz="1600" dirty="0">
                <a:solidFill>
                  <a:srgbClr val="003569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Rare opportunity for this commercial site and building * 2777 </a:t>
            </a:r>
            <a:r>
              <a:rPr lang="en-US" altLang="en-US" sz="1600" dirty="0" err="1">
                <a:solidFill>
                  <a:srgbClr val="003569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sqft</a:t>
            </a:r>
            <a:r>
              <a:rPr lang="en-US" altLang="en-US" sz="1600" dirty="0">
                <a:solidFill>
                  <a:srgbClr val="003569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in this all-brick structure * the building is currently being used as a real estate office and there are tenants' rights * tenancy is month-to-month * current monthly rent is $2775 - 24-hour notice on all showings - see private remarks* please check documents tab for important information &amp; floor plan.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altLang="en-US" sz="1600" dirty="0">
                <a:solidFill>
                  <a:srgbClr val="003569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SHOWINGS ONLY MONDAY - FRIDAY, 10:30 to 3:30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7EC78D6A-B412-42BB-AE6D-72DBA3E2D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158605"/>
            <a:ext cx="3532187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Fudgy Brabham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(843) 568-1241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fudgy@hbrtwn.com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www.hbrtwn.com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00356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DBDDCE6-097B-48FC-85D7-D616D2FAB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3" y="10217150"/>
            <a:ext cx="7769225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Times New Roman" panose="02020603050405020304" pitchFamily="18" charset="0"/>
              </a:rPr>
              <a:t>Harbourtowne Real Estate | 672 Marina Drive, Ste 110 | Daniel Island, SC 29492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356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04C886F9-AC60-4DFC-967A-B5C82399B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667" y="115912"/>
            <a:ext cx="3892299" cy="144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>
                        <a:alpha val="0"/>
                      </a:srgbClr>
                    </a:gs>
                    <a:gs pos="100000">
                      <a:srgbClr val="FFFFFF"/>
                    </a:gs>
                  </a:gsLst>
                  <a:lin ang="16200000" scaled="1"/>
                </a:gra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FF0000"/>
                </a:solidFill>
                <a:latin typeface="Malgun Gothic" panose="020B0503020000020004" pitchFamily="34" charset="-127"/>
              </a:rPr>
              <a:t>Unique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FF0000"/>
                </a:solidFill>
                <a:latin typeface="Malgun Gothic" panose="020B0503020000020004" pitchFamily="34" charset="-127"/>
              </a:rPr>
              <a:t>Commercial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FF0000"/>
                </a:solidFill>
                <a:latin typeface="Malgun Gothic" panose="020B0503020000020004" pitchFamily="34" charset="-127"/>
              </a:rPr>
              <a:t>Property</a:t>
            </a:r>
            <a:endParaRPr lang="en-US" altLang="en-US" sz="2000" b="1" i="1" dirty="0">
              <a:solidFill>
                <a:schemeClr val="tx2"/>
              </a:solidFill>
              <a:latin typeface="Malgun Gothic" panose="020B0503020000020004" pitchFamily="34" charset="-127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C646726F-86F0-4BE8-969D-30262CC20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7412" y="9158605"/>
            <a:ext cx="3532188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Harbourtowne Real Estate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672 Marina Drive, Ste 110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3569"/>
                </a:solidFill>
                <a:effectLst/>
                <a:latin typeface="Malgun Gothic Semilight" panose="020B0502040204020203" pitchFamily="34" charset="-128"/>
              </a:rPr>
              <a:t>Daniel Island, SC 29492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003569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012C07D5-0F5D-46F5-AD87-CAACA746C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9158605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11">
            <a:extLst>
              <a:ext uri="{FF2B5EF4-FFF2-40B4-BE49-F238E27FC236}">
                <a16:creationId xmlns:a16="http://schemas.microsoft.com/office/drawing/2014/main" id="{2404A737-B788-4DF1-A3B8-767819CD2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669" y="1744411"/>
            <a:ext cx="3892298" cy="1815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3569"/>
                </a:solidFill>
                <a:latin typeface="Malgun Gothic" panose="020B0503020000020004" pitchFamily="34" charset="-127"/>
              </a:rPr>
              <a:t>706 N Cedar Street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rgbClr val="003569"/>
              </a:solidFill>
              <a:latin typeface="Malgun Gothic Semilight" panose="020B0502040204020203" pitchFamily="34" charset="-128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3569"/>
                </a:solidFill>
                <a:latin typeface="Malgun Gothic Semilight" panose="020B0502040204020203" pitchFamily="34" charset="-128"/>
              </a:rPr>
              <a:t>Summerville, SC 29483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3569"/>
                </a:solidFill>
                <a:latin typeface="Malgun Gothic Semilight" panose="020B0502040204020203" pitchFamily="34" charset="-128"/>
              </a:rPr>
              <a:t>MLS# 31002389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3569"/>
                </a:solidFill>
                <a:latin typeface="Malgun Gothic Semilight" panose="020B0502040204020203" pitchFamily="34" charset="-128"/>
              </a:rPr>
              <a:t>$825,000</a:t>
            </a: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44462DDD-9303-4C57-902C-2E98DAEF5AD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2798" y="124286"/>
            <a:ext cx="4101871" cy="343612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7">
            <a:extLst>
              <a:ext uri="{FF2B5EF4-FFF2-40B4-BE49-F238E27FC236}">
                <a16:creationId xmlns:a16="http://schemas.microsoft.com/office/drawing/2014/main" id="{5E149DA5-E010-FDF2-3DC8-1D5C5273D63E}"/>
              </a:ext>
            </a:extLst>
          </p:cNvPr>
          <p:cNvPicPr preferRelativeResize="0"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47" b="23727"/>
          <a:stretch/>
        </p:blipFill>
        <p:spPr bwMode="auto">
          <a:xfrm>
            <a:off x="457200" y="5926677"/>
            <a:ext cx="7315200" cy="287079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51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137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</vt:lpstr>
      <vt:lpstr>Malgun Gothic Semilight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14</cp:revision>
  <dcterms:created xsi:type="dcterms:W3CDTF">2019-12-10T13:50:09Z</dcterms:created>
  <dcterms:modified xsi:type="dcterms:W3CDTF">2023-12-18T18:21:02Z</dcterms:modified>
</cp:coreProperties>
</file>