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958"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5/21/2025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10161"/>
            <a:ext cx="5982970" cy="837892"/>
          </a:xfrm>
        </p:spPr>
        <p:txBody>
          <a:bodyPr anchor="ctr">
            <a:normAutofit/>
          </a:bodyPr>
          <a:lstStyle/>
          <a:p>
            <a:pPr algn="ctr"/>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847215" y="4247746"/>
            <a:ext cx="5861050" cy="4339650"/>
          </a:xfrm>
          <a:prstGeom prst="rect">
            <a:avLst/>
          </a:prstGeom>
        </p:spPr>
        <p:txBody>
          <a:bodyPr wrap="square" anchor="ctr">
            <a:spAutoFit/>
          </a:bodyPr>
          <a:lstStyle/>
          <a:p>
            <a:pPr algn="ctr"/>
            <a:r>
              <a:rPr lang="en-US" sz="120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amazing natural light and layout along with a custom wall color selection.</a:t>
            </a:r>
          </a:p>
          <a:p>
            <a:pPr algn="ctr"/>
            <a:r>
              <a:rPr lang="en-US" sz="1200" dirty="0">
                <a:solidFill>
                  <a:srgbClr val="7D5E43"/>
                </a:solidFill>
              </a:rPr>
              <a:t>A primary bedroom with 2 closets, and a private bathroom that features a standing shower,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200" dirty="0">
                <a:solidFill>
                  <a:srgbClr val="7D5E43"/>
                </a:solidFill>
              </a:rPr>
              <a:t>A detached modern two floors carriage house/workshop/ garage with big garage style doors that provides ample storage and workspace.</a:t>
            </a:r>
          </a:p>
          <a:p>
            <a:pPr algn="ctr"/>
            <a:r>
              <a:rPr lang="en-US" sz="1200" dirty="0">
                <a:solidFill>
                  <a:srgbClr val="7D5E43"/>
                </a:solidFill>
              </a:rPr>
              <a:t>It is conveniently located within walking distance of The Timrod Library, local parks, town square, tennis and fantastic restaurants.</a:t>
            </a:r>
          </a:p>
          <a:p>
            <a:pPr algn="ctr"/>
            <a:r>
              <a:rPr lang="en-US" sz="1200" dirty="0">
                <a:solidFill>
                  <a:srgbClr val="7D5E43"/>
                </a:solidFill>
              </a:rPr>
              <a:t>Summerville is one of the fastest growing towns in the state. Don't miss the opportunity to own a piece of Summerville's rich history.</a:t>
            </a:r>
          </a:p>
          <a:p>
            <a:pPr algn="ctr"/>
            <a:r>
              <a:rPr lang="en-US" sz="120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146246" y="636621"/>
            <a:ext cx="5262989" cy="35086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5067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 $650,000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126</TotalTime>
  <Words>335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13</cp:revision>
  <dcterms:created xsi:type="dcterms:W3CDTF">2006-08-16T00:00:00Z</dcterms:created>
  <dcterms:modified xsi:type="dcterms:W3CDTF">2025-05-21T19:46:37Z</dcterms:modified>
</cp:coreProperties>
</file>