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2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8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6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40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1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5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05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8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84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8D2A6-3F83-4A7B-AF6E-A14CBF06CD06}" type="datetimeFigureOut">
              <a:rPr lang="en-US" smtClean="0"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A3BB8-39AD-4FBB-81BC-2BBE20B13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965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hyperlink" Target="mailto:Randy@RandyEHomes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7772400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 House </a:t>
            </a:r>
            <a:r>
              <a:rPr lang="en-US" sz="3200" b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Feb 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r>
              <a:rPr lang="en-US" sz="3200" b="1" baseline="30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1-3</a:t>
            </a:r>
            <a:endParaRPr lang="en-US" sz="20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9307740"/>
            <a:ext cx="7772400" cy="718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b="1" dirty="0"/>
              <a:t>Randy Espeseth</a:t>
            </a:r>
          </a:p>
          <a:p>
            <a:pPr algn="ctr">
              <a:spcAft>
                <a:spcPts val="800"/>
              </a:spcAft>
            </a:pPr>
            <a:r>
              <a:rPr lang="en-US" sz="1600" dirty="0"/>
              <a:t>843-743-1025 | </a:t>
            </a:r>
            <a:r>
              <a:rPr lang="en-US" sz="1600" dirty="0">
                <a:hlinkClick r:id="rId2"/>
              </a:rPr>
              <a:t>Randy@RandyEHomes.com</a:t>
            </a:r>
            <a:r>
              <a:rPr lang="en-US" sz="1600" dirty="0"/>
              <a:t> | Carolina Elite Real Estate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5483397"/>
            <a:ext cx="7772400" cy="2650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Sought After End unit in Ideal Old Mount Pleasant! Very Short Distance to all Mt P has to offer - Beaches, Restaurants, and Shopping! Totally renovated kitchen with new granite counters, new stainless steel appliances, and new cabinet doors and drawers. Upstairs bath has granite. Great Open Floor Plan, and downstairs has </a:t>
            </a:r>
            <a:r>
              <a:rPr lang="en-US" sz="1200" dirty="0" err="1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COREtec</a:t>
            </a: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Plus, luxury, composite flooring. Large Family Room and roomy eat-in Kitchen. Nice sized Master and Guest Bedrooms. New roof in 2016! All appliances convey in ''as is'' condition. If you are an Investor - this property comes fully furnished, and ready to RENT!! Rental history averages over $3200/month! This Property is also PERFECT for a first-time Buyer. Eastern facing courtyard/patio to sit out and enjoy your morning coffee. Neighborhood has Pool, Tennis Court, and Play Park. There are two Off-Street Designated Parking Spaces. Nearby Mount Pleasant Academy is a National Blue Ribbon of Excellence Elementary School. The "Pitt Street Bridge Park" is a short walk from the townhome, and is a wonderful way to enjoy an evening sunset! This is a Perfect Location in the Old Village of Mount Pleasant!! Make an appointment to see this property today!!!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5950" y="559933"/>
            <a:ext cx="4000500" cy="30003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0" y="4382270"/>
            <a:ext cx="1371600" cy="1028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640" y="4382270"/>
            <a:ext cx="1371600" cy="10287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0" y="4382270"/>
            <a:ext cx="1371600" cy="1028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380" y="4382270"/>
            <a:ext cx="1371600" cy="10287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248" y="4382270"/>
            <a:ext cx="1371600" cy="10287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0" y="8206614"/>
            <a:ext cx="1371600" cy="10287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640" y="8206614"/>
            <a:ext cx="1371600" cy="10287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0" y="8206614"/>
            <a:ext cx="1371600" cy="10287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380" y="8206614"/>
            <a:ext cx="1371600" cy="10287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248" y="8206614"/>
            <a:ext cx="1371600" cy="10287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0" y="3601957"/>
            <a:ext cx="7772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709 Center Street</a:t>
            </a:r>
            <a:b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Waterway Arms ~ Mount Pleasant ~ MLS# 18004010 ~ $330,000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971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246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5</cp:revision>
  <dcterms:created xsi:type="dcterms:W3CDTF">2017-08-07T16:49:04Z</dcterms:created>
  <dcterms:modified xsi:type="dcterms:W3CDTF">2018-02-19T19:50:37Z</dcterms:modified>
</cp:coreProperties>
</file>