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5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67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29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888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769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440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1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56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57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05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482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684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8D2A6-3F83-4A7B-AF6E-A14CBF06CD06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965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hyperlink" Target="mailto:Randy@RandyEHomes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7772400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Price Reduction of $15,000 in Old Village</a:t>
            </a:r>
            <a:endParaRPr lang="en-US" sz="20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9307740"/>
            <a:ext cx="7772400" cy="718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US" b="1" dirty="0"/>
              <a:t>Randy Espeseth</a:t>
            </a:r>
          </a:p>
          <a:p>
            <a:pPr algn="ctr">
              <a:spcAft>
                <a:spcPts val="800"/>
              </a:spcAft>
            </a:pPr>
            <a:r>
              <a:rPr lang="en-US" sz="1600" dirty="0"/>
              <a:t>843-743-1025 | </a:t>
            </a:r>
            <a:r>
              <a:rPr lang="en-US" sz="1600" dirty="0">
                <a:hlinkClick r:id="rId2"/>
              </a:rPr>
              <a:t>Randy@RandyEHomes.com</a:t>
            </a:r>
            <a:r>
              <a:rPr lang="en-US" sz="1600" dirty="0"/>
              <a:t> | Carolina Elite Real Estate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5483397"/>
            <a:ext cx="7772400" cy="2753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Sought After End unit in Ideal Old Mount Pleasant! Very Short Distance to all Mt P has to offer - Beaches, Restaurants, and Shopping! Totally renovated kitchen with new granite counters, new stainless steel appliances, and new cabinet doors and drawers. Upstairs bath has granite. Great Open Floor Plan, and downstairs has </a:t>
            </a:r>
            <a:r>
              <a:rPr lang="en-US" sz="1200" dirty="0" err="1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COREtec</a:t>
            </a:r>
            <a:r>
              <a:rPr lang="en-US" sz="12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Plus, luxury, composite flooring. Large Family Room and roomy eat-in Kitchen. Nice sized Master and Guest Bedrooms. New roof in 2016! All appliances convey. If you are an Investor - this property comes fully furnished, and ready to RENT!! Rental history averages over $3200/month! This Property is also PERFECT for a first-time Buyer. Eastern facing courtyard/patio to sit out and enjoy your morning coffee. Neighborhood has Pool, Tennis Court, and Play Park. There are two Off-Street Designated Parking Spaces. Nearby Mount Pleasant Academy is a National Blue Ribbon of Excellence Elementary School. The "Pitt Street Bridge Park" is a short walk from the townhome, and is a wonderful way to enjoy an evening sunset! This is a Perfect Location in the Old Village of Mount Pleasant!!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b="1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 an appointment to see this property today!!!</a:t>
            </a:r>
            <a:endParaRPr lang="en-US" sz="12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950" y="559933"/>
            <a:ext cx="4000500" cy="30003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70" y="4382270"/>
            <a:ext cx="1371600" cy="10287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640" y="4382270"/>
            <a:ext cx="1371600" cy="10287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510" y="4382270"/>
            <a:ext cx="1371600" cy="1028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380" y="4382270"/>
            <a:ext cx="1371600" cy="10287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9248" y="4382270"/>
            <a:ext cx="1371600" cy="10287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70" y="8206614"/>
            <a:ext cx="1371600" cy="10287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640" y="8206614"/>
            <a:ext cx="1371600" cy="10287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510" y="8206614"/>
            <a:ext cx="1371600" cy="10287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380" y="8206614"/>
            <a:ext cx="1371600" cy="10287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9248" y="8206614"/>
            <a:ext cx="1371600" cy="10287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3601957"/>
            <a:ext cx="77724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709 Center Street</a:t>
            </a:r>
            <a:b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Waterway Arms ~ Mount Pleasant ~ MLS# 18004010 ~ 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$315,000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971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241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6</cp:revision>
  <dcterms:created xsi:type="dcterms:W3CDTF">2017-08-07T16:49:04Z</dcterms:created>
  <dcterms:modified xsi:type="dcterms:W3CDTF">2018-03-14T19:56:31Z</dcterms:modified>
</cp:coreProperties>
</file>