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888"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8/11/2017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1671" y="76200"/>
            <a:ext cx="6165145" cy="46238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521671" y="3984928"/>
            <a:ext cx="6165145" cy="646331"/>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latin typeface="Gabriola" panose="04040605051002020D02" pitchFamily="82" charset="0"/>
              </a:rPr>
              <a:t>First Time On The Market…EVER!!</a:t>
            </a:r>
          </a:p>
        </p:txBody>
      </p:sp>
      <p:sp>
        <p:nvSpPr>
          <p:cNvPr id="2" name="Title 1"/>
          <p:cNvSpPr>
            <a:spLocks noGrp="1"/>
          </p:cNvSpPr>
          <p:nvPr>
            <p:ph type="ctrTitle"/>
          </p:nvPr>
        </p:nvSpPr>
        <p:spPr>
          <a:xfrm>
            <a:off x="1521671" y="4724989"/>
            <a:ext cx="6165144" cy="817014"/>
          </a:xfrm>
        </p:spPr>
        <p:txBody>
          <a:bodyPr anchor="ctr">
            <a:noAutofit/>
          </a:bodyPr>
          <a:lstStyle/>
          <a:p>
            <a:r>
              <a:rPr lang="en-US" sz="2400" b="1" dirty="0">
                <a:solidFill>
                  <a:schemeClr val="tx2"/>
                </a:solidFill>
                <a:latin typeface="Georgia" panose="02040502050405020303" pitchFamily="18" charset="0"/>
                <a:cs typeface="Microsoft Sans Serif" panose="020B0604020202020204" pitchFamily="34" charset="0"/>
              </a:rPr>
              <a:t>709 Dragoon Drive</a:t>
            </a:r>
            <a:br>
              <a:rPr lang="en-US" sz="1800" dirty="0">
                <a:solidFill>
                  <a:schemeClr val="tx2"/>
                </a:solidFill>
                <a:latin typeface="Georgia" panose="02040502050405020303" pitchFamily="18" charset="0"/>
                <a:cs typeface="Microsoft Sans Serif" panose="020B0604020202020204" pitchFamily="34" charset="0"/>
              </a:rPr>
            </a:br>
            <a:r>
              <a:rPr lang="en-US" sz="1500" dirty="0">
                <a:solidFill>
                  <a:schemeClr val="tx2"/>
                </a:solidFill>
                <a:latin typeface="Georgia" panose="02040502050405020303" pitchFamily="18" charset="0"/>
                <a:cs typeface="Microsoft Sans Serif" panose="020B0604020202020204" pitchFamily="34" charset="0"/>
              </a:rPr>
              <a:t>Creekside Park </a:t>
            </a:r>
            <a:r>
              <a:rPr lang="en-US" sz="1500" dirty="0">
                <a:solidFill>
                  <a:schemeClr val="tx2"/>
                </a:solidFill>
                <a:latin typeface="Trebuchet MS" panose="020B0603020202020204" pitchFamily="34" charset="0"/>
                <a:cs typeface="Microsoft Sans Serif" panose="020B0604020202020204" pitchFamily="34" charset="0"/>
              </a:rPr>
              <a:t>· </a:t>
            </a:r>
            <a:r>
              <a:rPr lang="en-US" sz="1500" dirty="0">
                <a:solidFill>
                  <a:schemeClr val="tx2"/>
                </a:solidFill>
                <a:latin typeface="Georgia" panose="02040502050405020303" pitchFamily="18" charset="0"/>
                <a:cs typeface="Microsoft Sans Serif" panose="020B0604020202020204" pitchFamily="34" charset="0"/>
              </a:rPr>
              <a:t>Mt Pleasant, SC 29464 </a:t>
            </a:r>
            <a:r>
              <a:rPr lang="en-US" sz="1500" dirty="0">
                <a:solidFill>
                  <a:schemeClr val="tx2"/>
                </a:solidFill>
                <a:latin typeface="Trebuchet MS" panose="020B0603020202020204" pitchFamily="34" charset="0"/>
                <a:cs typeface="Microsoft Sans Serif" panose="020B0604020202020204" pitchFamily="34" charset="0"/>
              </a:rPr>
              <a:t>· </a:t>
            </a:r>
            <a:r>
              <a:rPr lang="en-US" sz="1500" dirty="0">
                <a:solidFill>
                  <a:schemeClr val="tx2"/>
                </a:solidFill>
                <a:latin typeface="Georgia" panose="02040502050405020303" pitchFamily="18" charset="0"/>
                <a:cs typeface="Microsoft Sans Serif" panose="020B0604020202020204" pitchFamily="34" charset="0"/>
              </a:rPr>
              <a:t>MLS# 17022444 </a:t>
            </a:r>
            <a:r>
              <a:rPr lang="en-US" sz="1500" dirty="0">
                <a:solidFill>
                  <a:schemeClr val="tx2"/>
                </a:solidFill>
                <a:latin typeface="Trebuchet MS" panose="020B0603020202020204" pitchFamily="34" charset="0"/>
                <a:cs typeface="Microsoft Sans Serif" panose="020B0604020202020204" pitchFamily="34" charset="0"/>
              </a:rPr>
              <a:t>· </a:t>
            </a:r>
            <a:r>
              <a:rPr lang="en-US" sz="1500" dirty="0">
                <a:solidFill>
                  <a:schemeClr val="tx2"/>
                </a:solidFill>
                <a:latin typeface="Georgia" panose="02040502050405020303" pitchFamily="18" charset="0"/>
                <a:cs typeface="Microsoft Sans Serif" panose="020B0604020202020204" pitchFamily="34" charset="0"/>
              </a:rPr>
              <a:t>$675,000</a:t>
            </a:r>
          </a:p>
        </p:txBody>
      </p:sp>
      <p:sp>
        <p:nvSpPr>
          <p:cNvPr id="3" name="Subtitle 2"/>
          <p:cNvSpPr>
            <a:spLocks noGrp="1"/>
          </p:cNvSpPr>
          <p:nvPr>
            <p:ph type="subTitle" idx="1"/>
          </p:nvPr>
        </p:nvSpPr>
        <p:spPr>
          <a:xfrm>
            <a:off x="1521671" y="5606589"/>
            <a:ext cx="6165145" cy="3217443"/>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1st time ever on the market Custom BRICK, PARK LOT, 4 bedroom home in desirable Creekside Park! This home has an abundance of natural light, solid doors, heavy trim, pocket doors, fireplace, wonderful floor plan with family room open to kitchen, formal living, formal dining, master with private bath, and 3 additional bedrooms. </a:t>
            </a:r>
          </a:p>
          <a:p>
            <a:endParaRPr lang="en-US" sz="1400" dirty="0">
              <a:solidFill>
                <a:schemeClr val="tx1"/>
              </a:solidFill>
              <a:latin typeface="Georgia" panose="02040502050405020303" pitchFamily="18" charset="0"/>
              <a:cs typeface="Microsoft Sans Serif" panose="020B0604020202020204" pitchFamily="34" charset="0"/>
            </a:endParaRPr>
          </a:p>
          <a:p>
            <a:r>
              <a:rPr lang="en-US" sz="1400" dirty="0">
                <a:solidFill>
                  <a:schemeClr val="tx1"/>
                </a:solidFill>
                <a:latin typeface="Georgia" panose="02040502050405020303" pitchFamily="18" charset="0"/>
                <a:cs typeface="Microsoft Sans Serif" panose="020B0604020202020204" pitchFamily="34" charset="0"/>
              </a:rPr>
              <a:t>Creekside Park in Mount Pleasant is a wonderfully landscaped community with a play park, tennis courts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has this location or quality.</a:t>
            </a:r>
          </a:p>
        </p:txBody>
      </p:sp>
      <p:sp>
        <p:nvSpPr>
          <p:cNvPr id="10" name="Down Ribbon 9"/>
          <p:cNvSpPr/>
          <p:nvPr/>
        </p:nvSpPr>
        <p:spPr>
          <a:xfrm>
            <a:off x="7911535" y="1392484"/>
            <a:ext cx="4396507" cy="1027567"/>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Gabriola" panose="04040605051002020D02" pitchFamily="82" charset="0"/>
              </a:rPr>
              <a:t>First Time On The Market…</a:t>
            </a:r>
          </a:p>
          <a:p>
            <a:pPr algn="ctr"/>
            <a:r>
              <a:rPr lang="en-US" sz="2600" b="1" i="1" dirty="0">
                <a:solidFill>
                  <a:schemeClr val="tx1"/>
                </a:solidFill>
                <a:latin typeface="Gabriola" panose="04040605051002020D02" pitchFamily="82" charset="0"/>
              </a:rPr>
              <a:t>EVER!!</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99" y="6712668"/>
            <a:ext cx="1341120"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 y="3394434"/>
            <a:ext cx="1341119"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199" y="7818748"/>
            <a:ext cx="1341120"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 y="5606590"/>
            <a:ext cx="1341120"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00" y="4500512"/>
            <a:ext cx="1341120"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200" y="1182278"/>
            <a:ext cx="1341119"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6200" y="76200"/>
            <a:ext cx="1341119"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6199" y="2288356"/>
            <a:ext cx="1341120" cy="100584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9919773" y="4037750"/>
            <a:ext cx="1463040" cy="99189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382000" y="4037750"/>
            <a:ext cx="1463040" cy="98770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195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709 Dragoon Drive Creekside Park · Mt Pleasant, SC 29464 · MLS# 17022444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2017-08-11T13:04:18Z</dcterms:modified>
</cp:coreProperties>
</file>