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412"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hyperlink" Target="mailto:susanweeksdesign@gmail.com" TargetMode="External"/><Relationship Id="rId12" Type="http://schemas.openxmlformats.org/officeDocument/2006/relationships/image" Target="../media/image9.jpg"/><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8.jpg"/><Relationship Id="rId5" Type="http://schemas.openxmlformats.org/officeDocument/2006/relationships/image" Target="../media/image4.jpg"/><Relationship Id="rId15" Type="http://schemas.openxmlformats.org/officeDocument/2006/relationships/image" Target="../media/image12.jpg"/><Relationship Id="rId10" Type="http://schemas.openxmlformats.org/officeDocument/2006/relationships/image" Target="../media/image7.gif"/><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1" y="88987"/>
            <a:ext cx="3759198" cy="3751366"/>
          </a:xfrm>
          <a:prstGeom prst="rect">
            <a:avLst/>
          </a:prstGeom>
          <a:ln>
            <a:noFill/>
          </a:ln>
          <a:effectLst>
            <a:softEdge rad="112500"/>
          </a:effectLst>
        </p:spPr>
      </p:pic>
      <p:sp>
        <p:nvSpPr>
          <p:cNvPr id="2" name="Title 1"/>
          <p:cNvSpPr>
            <a:spLocks noGrp="1"/>
          </p:cNvSpPr>
          <p:nvPr>
            <p:ph type="ctrTitle"/>
          </p:nvPr>
        </p:nvSpPr>
        <p:spPr>
          <a:xfrm>
            <a:off x="3733800" y="10886"/>
            <a:ext cx="4031402" cy="1284514"/>
          </a:xfrm>
        </p:spPr>
        <p:txBody>
          <a:bodyPr>
            <a:noAutofit/>
          </a:bodyPr>
          <a:lstStyle/>
          <a:p>
            <a:r>
              <a:rPr lang="en-US" sz="32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Motivated Seller!</a:t>
            </a:r>
            <a:endParaRPr lang="en-US" sz="16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6194987"/>
            <a:ext cx="7779598" cy="3768499"/>
          </a:xfrm>
        </p:spPr>
        <p:txBody>
          <a:bodyPr anchor="ctr">
            <a:noAutofit/>
          </a:bodyPr>
          <a:lstStyle/>
          <a:p>
            <a:r>
              <a:rPr lang="en-US" sz="1600" dirty="0">
                <a:solidFill>
                  <a:schemeClr val="tx1"/>
                </a:solidFill>
                <a:latin typeface="Georgia" panose="02040502050405020303" pitchFamily="18" charset="0"/>
              </a:rPr>
              <a:t>Adorable 4 BR/2.5 BA home in Schieveling Plantation. Cement plank siding. Double porches off the front and screened porch and deck off the back. Heart of pine wood flooring throughout the entire home except the kitchen and baths. DOWNSTAIRS MASTER BEDROOM and bath!! Open floor plan with Living Room with fireplace, roomy Dining Room and cheerful kitchen. Powder Room right off the kitchen. Large, sunny laundry room also convenient to the kitchen. Upstairs there are 3 more bedrooms and another full bath. All floors upstairs are also heart of pine wood. All bedrooms are a good size but one of them is large enough to make a second master or large guest bedroom. Two of the upstairs bedrooms have doors leading out onto the porch. Outside you have a detached double car garage with plenty of room for the hobbyist. This lovely home is surrounded by mature trees and feels very private and serene. Come see this beauty today! The kitchen, laundry and powder room flooring are being changed out to a neutral color this next week.</a:t>
            </a:r>
            <a:endParaRPr lang="en-US" sz="1600" dirty="0">
              <a:solidFill>
                <a:schemeClr val="tx1"/>
              </a:solidFill>
              <a:latin typeface="Georgia" panose="02040502050405020303" pitchFamily="18"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01825" y="4103248"/>
            <a:ext cx="1290184" cy="1216532"/>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88869" y="4103248"/>
            <a:ext cx="907330" cy="1216533"/>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47491" y="4103248"/>
            <a:ext cx="985897" cy="121653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4103248"/>
            <a:ext cx="907330" cy="1216532"/>
          </a:xfrm>
          <a:prstGeom prst="rect">
            <a:avLst/>
          </a:prstGeom>
          <a:ln>
            <a:noFill/>
          </a:ln>
          <a:effectLst>
            <a:outerShdw blurRad="190500" algn="tl" rotWithShape="0">
              <a:srgbClr val="000000">
                <a:alpha val="70000"/>
              </a:srgbClr>
            </a:outerShdw>
          </a:effectLst>
        </p:spPr>
      </p:pic>
      <p:sp>
        <p:nvSpPr>
          <p:cNvPr id="13" name="Rectangle 12"/>
          <p:cNvSpPr/>
          <p:nvPr/>
        </p:nvSpPr>
        <p:spPr>
          <a:xfrm>
            <a:off x="2374900" y="115878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7024" y="11474053"/>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12249933"/>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3834992" y="1447800"/>
            <a:ext cx="3930210" cy="2062103"/>
          </a:xfrm>
          <a:prstGeom prst="rect">
            <a:avLst/>
          </a:prstGeom>
        </p:spPr>
        <p:txBody>
          <a:bodyPr wrap="square">
            <a:spAutoFit/>
          </a:bodyPr>
          <a:lstStyle/>
          <a:p>
            <a:pPr algn="ctr"/>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710 Landgrave Avenue</a:t>
            </a:r>
          </a:p>
          <a:p>
            <a:pPr algn="ct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Schieveling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Plantation</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Charleston, SC 29414</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15012449</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$289,000</a:t>
            </a:r>
            <a:endParaRPr lang="en-US" dirty="0"/>
          </a:p>
        </p:txBody>
      </p:sp>
      <p:sp>
        <p:nvSpPr>
          <p:cNvPr id="10" name="Rectangle 9"/>
          <p:cNvSpPr/>
          <p:nvPr/>
        </p:nvSpPr>
        <p:spPr>
          <a:xfrm>
            <a:off x="76608" y="5363990"/>
            <a:ext cx="7619184" cy="830997"/>
          </a:xfrm>
          <a:prstGeom prst="rect">
            <a:avLst/>
          </a:prstGeom>
        </p:spPr>
        <p:txBody>
          <a:bodyPr wrap="square">
            <a:spAutoFit/>
          </a:bodyPr>
          <a:lstStyle/>
          <a:p>
            <a:pPr algn="ct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$1,000 </a:t>
            </a:r>
            <a:r>
              <a:rPr lang="en-US" sz="2800" b="1" i="1" dirty="0">
                <a:solidFill>
                  <a:srgbClr val="FF0000"/>
                </a:solidFill>
                <a:effectLst>
                  <a:outerShdw blurRad="50800" dist="38100" dir="5400000" algn="t" rotWithShape="0">
                    <a:prstClr val="black">
                      <a:alpha val="40000"/>
                    </a:prstClr>
                  </a:outerShdw>
                </a:effectLst>
                <a:latin typeface="Georgia" panose="02040502050405020303" pitchFamily="18" charset="0"/>
              </a:rPr>
              <a:t>Buyer's Agent </a:t>
            </a:r>
            <a:r>
              <a:rPr lang="en-US" sz="2800"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Bonus!</a:t>
            </a:r>
          </a:p>
          <a:p>
            <a:pPr algn="ctr"/>
            <a:r>
              <a:rPr lang="en-US" b="1"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With acceptable offer by June 5th</a:t>
            </a:r>
            <a:endParaRPr lang="en-US" dirty="0">
              <a:solidFill>
                <a:srgbClr val="FF0000"/>
              </a:solidFill>
            </a:endParaRPr>
          </a:p>
        </p:txBody>
      </p:sp>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39013" y="4103248"/>
            <a:ext cx="907330" cy="1216533"/>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61269" y="10057732"/>
            <a:ext cx="907330" cy="121653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788869" y="10057733"/>
            <a:ext cx="907330" cy="1216531"/>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103803" y="10057732"/>
            <a:ext cx="907330" cy="1216532"/>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6201" y="10057733"/>
            <a:ext cx="907330" cy="1216531"/>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418735" y="10057733"/>
            <a:ext cx="907330" cy="1216531"/>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446337" y="10057733"/>
            <a:ext cx="907330" cy="121653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237</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Motivated Seller!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15</cp:revision>
  <dcterms:created xsi:type="dcterms:W3CDTF">2006-08-16T00:00:00Z</dcterms:created>
  <dcterms:modified xsi:type="dcterms:W3CDTF">2015-05-12T15:53:14Z</dcterms:modified>
</cp:coreProperties>
</file>