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4A21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177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355807" y="636771"/>
            <a:ext cx="7060788" cy="4559808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14020" y="2669635"/>
            <a:ext cx="6606540" cy="268224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614020" y="5404714"/>
            <a:ext cx="6606540" cy="134112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82" y="7309104"/>
            <a:ext cx="6956298" cy="154228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7482" y="777849"/>
            <a:ext cx="6956298" cy="614233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782326"/>
            <a:ext cx="1684020" cy="771143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390" y="782324"/>
            <a:ext cx="5052060" cy="771144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82" y="7309104"/>
            <a:ext cx="6956298" cy="154228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482" y="777849"/>
            <a:ext cx="6956298" cy="614233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355807" y="636771"/>
            <a:ext cx="7060788" cy="6367283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092" y="7228637"/>
            <a:ext cx="6956298" cy="992429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8092" y="8249243"/>
            <a:ext cx="6956298" cy="616915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7199" y="777850"/>
            <a:ext cx="3342132" cy="643737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42056" y="777850"/>
            <a:ext cx="3342132" cy="643737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82" y="7309104"/>
            <a:ext cx="6956298" cy="1542288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140" y="849842"/>
            <a:ext cx="3342132" cy="1161838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54344" y="849842"/>
            <a:ext cx="3342132" cy="1161838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16140" y="2123440"/>
            <a:ext cx="3342132" cy="5118608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54344" y="2123440"/>
            <a:ext cx="3342132" cy="5118608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7966" y="782320"/>
            <a:ext cx="2526030" cy="134112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708020" y="2123443"/>
            <a:ext cx="2526030" cy="6168964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47167" y="1364211"/>
            <a:ext cx="3932235" cy="692912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5440681" y="636771"/>
            <a:ext cx="1975914" cy="637032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7351015"/>
            <a:ext cx="6995160" cy="1542288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5493305" y="782320"/>
            <a:ext cx="1904238" cy="617683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258" y="639126"/>
            <a:ext cx="5036515" cy="637032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355807" y="636771"/>
            <a:ext cx="7060788" cy="804672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27482" y="7312199"/>
            <a:ext cx="6956298" cy="1542288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27482" y="777849"/>
            <a:ext cx="6956298" cy="6142330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209879" y="8964084"/>
            <a:ext cx="1943100" cy="535517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5152979" y="8964084"/>
            <a:ext cx="194310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096079" y="8964084"/>
            <a:ext cx="388620" cy="535517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mailto:wphillips@ravenelcommercial.com" TargetMode="External"/><Relationship Id="rId7" Type="http://schemas.openxmlformats.org/officeDocument/2006/relationships/image" Target="../media/image5.jpeg"/><Relationship Id="rId12" Type="http://schemas.openxmlformats.org/officeDocument/2006/relationships/hyperlink" Target="http://www.ravenelcommercial.com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hyperlink" Target="http://www.loopnet.com/profile/10787247780/Will-Phillips/Listings/" TargetMode="External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4A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080" y="20321"/>
            <a:ext cx="7772400" cy="436879"/>
          </a:xfrm>
        </p:spPr>
        <p:txBody>
          <a:bodyPr anchor="ctr">
            <a:noAutofit/>
          </a:bodyPr>
          <a:lstStyle/>
          <a:p>
            <a:pPr algn="ctr"/>
            <a:r>
              <a:rPr lang="en-US" sz="2000" b="0" dirty="0"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One of the last undeveloped beachfront lots on the Isle of Palms</a:t>
            </a:r>
            <a:endParaRPr lang="en-US" sz="2000" b="0" dirty="0"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0160" y="9677400"/>
            <a:ext cx="77825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Ravenel Commercial </a:t>
            </a:r>
            <a:r>
              <a:rPr lang="en-US" sz="1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| 960 </a:t>
            </a:r>
            <a:r>
              <a:rPr lang="en-US" sz="1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Morrison </a:t>
            </a:r>
            <a:r>
              <a:rPr lang="en-US" sz="14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Drive, Suite 100 | Charleston, SC 29403</a:t>
            </a:r>
            <a:endParaRPr lang="en-US" sz="1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8610600"/>
            <a:ext cx="762000" cy="869949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8600" y="8610600"/>
            <a:ext cx="73152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Phillips</a:t>
            </a:r>
            <a:endParaRPr lang="en-US" sz="2400" dirty="0">
              <a:solidFill>
                <a:srgbClr val="2F4A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1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Mobile </a:t>
            </a:r>
            <a:r>
              <a:rPr lang="en-US" sz="1100" dirty="0">
                <a:solidFill>
                  <a:srgbClr val="2F4A21"/>
                </a:solidFill>
              </a:rPr>
              <a:t>(843) </a:t>
            </a:r>
            <a:r>
              <a:rPr lang="en-US" sz="1100" dirty="0" smtClean="0">
                <a:solidFill>
                  <a:srgbClr val="2F4A21"/>
                </a:solidFill>
              </a:rPr>
              <a:t>259-0859</a:t>
            </a:r>
          </a:p>
          <a:p>
            <a:pPr algn="r"/>
            <a:r>
              <a:rPr lang="en-US" sz="1100" dirty="0" smtClean="0">
                <a:solidFill>
                  <a:srgbClr val="2F4A21"/>
                </a:solidFill>
                <a:hlinkClick r:id="rId3"/>
              </a:rPr>
              <a:t>wphillips@ravenelcommercial.com</a:t>
            </a:r>
            <a:endParaRPr lang="en-US" sz="1100" dirty="0" smtClean="0">
              <a:solidFill>
                <a:srgbClr val="2F4A21"/>
              </a:solidFill>
            </a:endParaRPr>
          </a:p>
          <a:p>
            <a:pPr algn="r"/>
            <a:r>
              <a:rPr lang="en-US" sz="11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View My Listings!</a:t>
            </a:r>
            <a:endParaRPr lang="en-US" sz="1100" dirty="0">
              <a:solidFill>
                <a:srgbClr val="2F4A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0" t="2610" r="4372" b="804"/>
          <a:stretch/>
        </p:blipFill>
        <p:spPr>
          <a:xfrm>
            <a:off x="329608" y="638176"/>
            <a:ext cx="7103024" cy="4581524"/>
          </a:xfrm>
          <a:prstGeom prst="roundRect">
            <a:avLst>
              <a:gd name="adj" fmla="val 5213"/>
            </a:avLst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608" y="4112100"/>
            <a:ext cx="7103024" cy="1148400"/>
          </a:xfrm>
        </p:spPr>
        <p:txBody>
          <a:bodyPr anchor="ctr">
            <a:normAutofit/>
          </a:bodyPr>
          <a:lstStyle/>
          <a:p>
            <a:r>
              <a:rPr lang="en-US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710 Ocean </a:t>
            </a:r>
            <a:r>
              <a:rPr lang="en-US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Boulevard</a:t>
            </a:r>
          </a:p>
          <a:p>
            <a:r>
              <a:rPr lang="en-US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Isle of </a:t>
            </a:r>
            <a:r>
              <a:rPr lang="en-US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Palms, SC 29451</a:t>
            </a:r>
          </a:p>
          <a:p>
            <a:r>
              <a:rPr lang="en-US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15004863</a:t>
            </a:r>
          </a:p>
          <a:p>
            <a:r>
              <a:rPr lang="en-US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$2,200,000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85345" y="5430797"/>
            <a:ext cx="6991550" cy="909000"/>
            <a:chOff x="408423" y="4653600"/>
            <a:chExt cx="6991550" cy="9090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423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3310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8197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3084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7973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3" name="Rectangle 12"/>
          <p:cNvSpPr/>
          <p:nvPr/>
        </p:nvSpPr>
        <p:spPr>
          <a:xfrm>
            <a:off x="375920" y="6550894"/>
            <a:ext cx="7010400" cy="181588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Unbelievable </a:t>
            </a:r>
            <a:r>
              <a:rPr lang="en-US" sz="1600" dirty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unobstructed views of the Atlantic Ocean and direct beach </a:t>
            </a:r>
            <a:r>
              <a:rPr lang="en-US" sz="16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access.</a:t>
            </a:r>
          </a:p>
          <a:p>
            <a:pPr algn="ctr"/>
            <a:endParaRPr lang="en-US" sz="1600" dirty="0">
              <a:solidFill>
                <a:srgbClr val="2F4A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Property </a:t>
            </a:r>
            <a:r>
              <a:rPr lang="en-US" sz="1600" dirty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ten foot set backs on each side and a thirty five foot setback from Ocean Blvd. </a:t>
            </a:r>
            <a:endParaRPr lang="en-US" sz="1600" dirty="0" smtClean="0">
              <a:solidFill>
                <a:srgbClr val="2F4A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600" dirty="0">
              <a:solidFill>
                <a:srgbClr val="2F4A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Acreage: </a:t>
            </a:r>
            <a:r>
              <a:rPr lang="en-US" sz="16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0.55 | TMS</a:t>
            </a:r>
            <a:r>
              <a:rPr lang="en-US" sz="1600" dirty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568-11-00-220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-2362200" y="3505200"/>
            <a:ext cx="21336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Rage Italic" panose="03070502040507070304" pitchFamily="66" charset="0"/>
                <a:cs typeface="Arial" panose="020B0604020202020204" pitchFamily="34" charset="0"/>
              </a:rPr>
              <a:t>Reduced!!</a:t>
            </a:r>
            <a:endParaRPr lang="en-US" sz="2800" b="1" dirty="0">
              <a:ln>
                <a:solidFill>
                  <a:srgbClr val="000000"/>
                </a:solidFill>
              </a:ln>
              <a:solidFill>
                <a:srgbClr val="FFFF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6100" y="8610600"/>
            <a:ext cx="1600200" cy="412852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3113118" y="9023452"/>
            <a:ext cx="15359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Office: (843</a:t>
            </a:r>
            <a:r>
              <a:rPr lang="en-US" sz="1000" dirty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0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266-3900</a:t>
            </a:r>
          </a:p>
          <a:p>
            <a:pPr algn="ctr"/>
            <a:r>
              <a:rPr lang="en-US" sz="1000" dirty="0" smtClean="0">
                <a:solidFill>
                  <a:srgbClr val="2F4A21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ravenelcommercial.com</a:t>
            </a:r>
            <a:endParaRPr lang="en-US" sz="1000" dirty="0">
              <a:solidFill>
                <a:srgbClr val="2F4A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4765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Custom 2">
      <a:dk1>
        <a:srgbClr val="172B4B"/>
      </a:dk1>
      <a:lt1>
        <a:srgbClr val="567292"/>
      </a:lt1>
      <a:dk2>
        <a:srgbClr val="2F5897"/>
      </a:dk2>
      <a:lt2>
        <a:srgbClr val="172B4B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224</TotalTime>
  <Words>101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Aspect</vt:lpstr>
      <vt:lpstr>One of the last undeveloped beachfront lots on the Isle of Palms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Beautiful I'on Home on Fabulous Lot</dc:title>
  <dc:creator>CVH360</dc:creator>
  <cp:lastModifiedBy>atp1313@gmail.com</cp:lastModifiedBy>
  <cp:revision>15</cp:revision>
  <dcterms:created xsi:type="dcterms:W3CDTF">2006-08-16T00:00:00Z</dcterms:created>
  <dcterms:modified xsi:type="dcterms:W3CDTF">2015-05-06T17:07:39Z</dcterms:modified>
</cp:coreProperties>
</file>