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1/29/2019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tyler@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556" y="1706"/>
            <a:ext cx="7772400" cy="436856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711 Carolina Boulevard</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Isle of Palms, SC 29451 ~ MLS# 18031823 ~ $1,745,000</a:t>
            </a:r>
          </a:p>
        </p:txBody>
      </p:sp>
      <p:sp>
        <p:nvSpPr>
          <p:cNvPr id="5" name="Rectangle 4"/>
          <p:cNvSpPr/>
          <p:nvPr/>
        </p:nvSpPr>
        <p:spPr>
          <a:xfrm>
            <a:off x="0" y="0"/>
            <a:ext cx="7772400" cy="461665"/>
          </a:xfrm>
          <a:prstGeom prst="rect">
            <a:avLst/>
          </a:prstGeom>
        </p:spPr>
        <p:txBody>
          <a:bodyPr wrap="square">
            <a:spAutoFit/>
          </a:bodyPr>
          <a:lstStyle/>
          <a:p>
            <a:pPr algn="r"/>
            <a:r>
              <a:rPr lang="en-US" sz="2400" b="1" i="1" dirty="0">
                <a:ln w="3175">
                  <a:noFill/>
                </a:ln>
                <a:solidFill>
                  <a:schemeClr val="bg2">
                    <a:lumMod val="50000"/>
                  </a:schemeClr>
                </a:solidFill>
                <a:latin typeface="Palatino Linotype" panose="02040502050505030304" pitchFamily="18" charset="0"/>
                <a:cs typeface="Times New Roman" panose="02020603050405020304" pitchFamily="18" charset="0"/>
              </a:rPr>
              <a:t>Live Just One Block From The Beach!</a:t>
            </a:r>
            <a:endParaRPr lang="en-US" sz="1800" b="1" i="1" dirty="0">
              <a:ln w="3175">
                <a:noFill/>
              </a:ln>
              <a:solidFill>
                <a:schemeClr val="bg2">
                  <a:lumMod val="50000"/>
                </a:schemeClr>
              </a:solidFill>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Tyler Hawkins     </a:t>
            </a:r>
            <a:r>
              <a:rPr lang="en-US" sz="1600" dirty="0">
                <a:solidFill>
                  <a:schemeClr val="tx1"/>
                </a:solidFill>
                <a:latin typeface="Palatino Linotype" panose="02040502050505030304" pitchFamily="18" charset="0"/>
                <a:hlinkClick r:id="rId3"/>
              </a:rPr>
              <a:t>tyler@mattoneillteam.com</a:t>
            </a:r>
            <a:r>
              <a:rPr lang="en-US" sz="1600" dirty="0">
                <a:solidFill>
                  <a:schemeClr val="tx1"/>
                </a:solidFill>
                <a:latin typeface="Palatino Linotype" panose="02040502050505030304" pitchFamily="18" charset="0"/>
              </a:rPr>
              <a:t>    (843) 908-2734</a:t>
            </a:r>
            <a:endParaRPr lang="en-US" sz="1600" u="sng" dirty="0">
              <a:solidFill>
                <a:schemeClr val="tx1"/>
              </a:solidFill>
              <a:latin typeface="Palatino Linotype" panose="02040502050505030304" pitchFamily="18" charset="0"/>
            </a:endParaRPr>
          </a:p>
        </p:txBody>
      </p:sp>
      <p:sp>
        <p:nvSpPr>
          <p:cNvPr id="2" name="Rectangle 1"/>
          <p:cNvSpPr/>
          <p:nvPr/>
        </p:nvSpPr>
        <p:spPr>
          <a:xfrm>
            <a:off x="8001000" y="1955154"/>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1828800" y="5349957"/>
            <a:ext cx="4118356" cy="4616648"/>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Don't settle for a tired, worn out beach home, instead be sure not to miss out on this absolutely jaw dropping, 3 level elevated home that's just over a block from the beach on Isle of Palms! With a total of SIX wrap around porches/decks, you can tell the moment you drive up to this masterpiece that this home has beautiful &amp; relaxing indoor &amp; outdoor living spaces. The dramatic 2 story foyer lined with ship lap gives a glimpse of where the stairs take you all the way up to the third level, just one of the many gorgeous architectural features in this home. An elevator in the garage brings you up to the main level of the home which boasts a very open floor plan w/gleaming hardwood floors &amp; ship lap on the ceiling. Off the gourmet kitchen is a back deck w/views of the sparkling pool &amp; water.</a:t>
            </a:r>
          </a:p>
          <a:p>
            <a:pPr algn="ctr"/>
            <a:endParaRPr lang="en-US" sz="1400" b="1"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b="1" dirty="0">
                <a:solidFill>
                  <a:schemeClr val="bg2">
                    <a:lumMod val="25000"/>
                  </a:schemeClr>
                </a:solidFill>
                <a:latin typeface="Palatino Linotype" panose="02040502050505030304" pitchFamily="18" charset="0"/>
                <a:cs typeface="Times New Roman" panose="02020603050405020304" pitchFamily="18" charset="0"/>
              </a:rPr>
              <a:t>Book your showing today!</a:t>
            </a:r>
          </a:p>
          <a:p>
            <a:pPr algn="ctr"/>
            <a:endParaRPr lang="en-US" sz="1400" i="1"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728" y="5349957"/>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728" y="6814960"/>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49442" y="8279963"/>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7156" y="9744965"/>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970387" y="5349957"/>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7156" y="11209967"/>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728" y="9744966"/>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728" y="11209967"/>
            <a:ext cx="1828800" cy="1216152"/>
          </a:xfrm>
          <a:prstGeom prst="rect">
            <a:avLst/>
          </a:prstGeom>
        </p:spPr>
      </p:pic>
      <p:sp>
        <p:nvSpPr>
          <p:cNvPr id="21" name="Rectangle 20"/>
          <p:cNvSpPr/>
          <p:nvPr/>
        </p:nvSpPr>
        <p:spPr>
          <a:xfrm>
            <a:off x="1840103" y="9870382"/>
            <a:ext cx="4107053" cy="2462213"/>
          </a:xfrm>
          <a:prstGeom prst="rect">
            <a:avLst/>
          </a:prstGeom>
        </p:spPr>
        <p:txBody>
          <a:bodyPr wrap="square" numCol="1" anchor="ctr">
            <a:spAutoFit/>
          </a:bodyPr>
          <a:lstStyle/>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Wet bar with sink and fridge on the living room</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Kitchen has SS appliances, a gas cooktop, center island and eat-in area</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Master bedroom has a walk-in closet and luxurious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jacuzzi tub and walk-in shower</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Top level has a sitting area and access to front and back, roof top decks</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Outdoor shower</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Gorgeous in-ground pool</a:t>
            </a:r>
            <a:endParaRPr lang="en-US" sz="1400"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22" name="Picture 21">
            <a:extLst>
              <a:ext uri="{FF2B5EF4-FFF2-40B4-BE49-F238E27FC236}">
                <a16:creationId xmlns:a16="http://schemas.microsoft.com/office/drawing/2014/main" id="{C0F40A1D-D54E-45F8-B9E3-BA07B135EECC}"/>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728" y="8279963"/>
            <a:ext cx="1828800" cy="1216152"/>
          </a:xfrm>
          <a:prstGeom prst="rect">
            <a:avLst/>
          </a:prstGeom>
        </p:spPr>
      </p:pic>
      <p:pic>
        <p:nvPicPr>
          <p:cNvPr id="23" name="Picture 22">
            <a:extLst>
              <a:ext uri="{FF2B5EF4-FFF2-40B4-BE49-F238E27FC236}">
                <a16:creationId xmlns:a16="http://schemas.microsoft.com/office/drawing/2014/main" id="{2234AF75-54F4-4BE6-98C1-406DF32702D7}"/>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53241" y="6814960"/>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265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2019-01-30T01:44:35Z</dcterms:modified>
</cp:coreProperties>
</file>