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FOUR bedrooms plus THREE and a half bathrooms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*Premium POND </a:t>
            </a:r>
            <a:r>
              <a:rPr lang="en-US" sz="125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Homesite</a:t>
            </a:r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*FENCED Yard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*Extended Patio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*Vaulted Ceilings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*Deluxe Master Bathroom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*Architectural Shingles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*GAS Fireplace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*GAS Range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*Custom Tile Backsplash in Kitchen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*Two-Car Garage with Automatic Opener and Remotes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*Home is situated across from a cul-de-sac for added privacy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*Termite Bond (transferable)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*Vinyl Siding Warranty (transferable)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*Subsections in this master planned community have their own pools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!!</a:t>
            </a:r>
          </a:p>
          <a:p>
            <a:pPr algn="l"/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*3% commission and 1% bonus for ratified contract by 12/31/15 with BIC approval.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0413" y="5360768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61027" y="4110163"/>
            <a:ext cx="1722598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8308" y="6631782"/>
            <a:ext cx="174531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8010963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91" t="16496" r="14616" b="20132"/>
          <a:stretch/>
        </p:blipFill>
        <p:spPr bwMode="auto">
          <a:xfrm>
            <a:off x="2799726" y="81733"/>
            <a:ext cx="3983899" cy="265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0" y="140123"/>
            <a:ext cx="2684982" cy="249299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712 Bent Hickory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Grand Oaks Plantation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Charleston, SC 29414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15028671</a:t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3½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2,098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5263" y="7897534"/>
            <a:ext cx="1748362" cy="116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8000876"/>
            <a:ext cx="952500" cy="95889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4058" y="2841579"/>
            <a:ext cx="174956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7010400" y="180317"/>
            <a:ext cx="3999282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Only 4½ miles to</a:t>
            </a:r>
          </a:p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Downtown Charleston!</a:t>
            </a: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2800" b="1" i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Just Reduced 10k!</a:t>
            </a:r>
            <a:endParaRPr lang="en-US" sz="2800" b="1" i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10400" y="6622495"/>
            <a:ext cx="502615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rgbClr val="FFFF00"/>
                </a:solidFill>
              </a:rPr>
              <a:t>*Financing based on credit, income, assets etc. See lender for details.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599" y="-33374"/>
            <a:ext cx="3986784" cy="87056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4" name="Rectangle 23"/>
          <p:cNvSpPr/>
          <p:nvPr/>
        </p:nvSpPr>
        <p:spPr>
          <a:xfrm>
            <a:off x="2789600" y="107133"/>
            <a:ext cx="2782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3% Commission + 1% Bonus</a:t>
            </a: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158</Words>
  <Application>Microsoft Office PowerPoint</Application>
  <PresentationFormat>Letter Paper (8.5x11 in)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32</cp:revision>
  <dcterms:created xsi:type="dcterms:W3CDTF">2006-08-16T00:00:00Z</dcterms:created>
  <dcterms:modified xsi:type="dcterms:W3CDTF">2015-12-15T19:29:30Z</dcterms:modified>
</cp:coreProperties>
</file>