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7/26/2018</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6426"/>
          <a:stretch/>
        </p:blipFill>
        <p:spPr>
          <a:xfrm>
            <a:off x="147774" y="652791"/>
            <a:ext cx="3140718" cy="3081009"/>
          </a:xfrm>
          <a:prstGeom prst="rect">
            <a:avLst/>
          </a:prstGeom>
          <a:ln>
            <a:solidFill>
              <a:schemeClr val="tx1"/>
            </a:solidFill>
          </a:ln>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b="26432"/>
          <a:stretch/>
        </p:blipFill>
        <p:spPr>
          <a:xfrm>
            <a:off x="4419486" y="652791"/>
            <a:ext cx="3140964" cy="3081009"/>
          </a:xfrm>
          <a:prstGeom prst="rect">
            <a:avLst/>
          </a:prstGeom>
          <a:ln>
            <a:solidFill>
              <a:schemeClr val="tx1"/>
            </a:solidFill>
          </a:ln>
        </p:spPr>
      </p:pic>
      <p:sp>
        <p:nvSpPr>
          <p:cNvPr id="2" name="Title 1"/>
          <p:cNvSpPr>
            <a:spLocks noGrp="1"/>
          </p:cNvSpPr>
          <p:nvPr>
            <p:ph type="ctrTitle"/>
          </p:nvPr>
        </p:nvSpPr>
        <p:spPr>
          <a:xfrm>
            <a:off x="147774" y="3833700"/>
            <a:ext cx="7412676" cy="1271700"/>
          </a:xfrm>
          <a:effectLst/>
        </p:spPr>
        <p:txBody>
          <a:bodyPr anchor="ctr">
            <a:noAutofit/>
            <a:scene3d>
              <a:camera prst="orthographicFront"/>
              <a:lightRig rig="soft" dir="t">
                <a:rot lat="0" lon="0" rev="17220000"/>
              </a:lightRig>
            </a:scene3d>
            <a:sp3d prstMaterial="softEdge"/>
          </a:bodyPr>
          <a:lstStyle/>
          <a:p>
            <a:r>
              <a:rPr lang="en-US" sz="2400" dirty="0">
                <a:solidFill>
                  <a:schemeClr val="bg1"/>
                </a:solidFill>
                <a:effectLst/>
                <a:latin typeface="Century Gothic" panose="020B0502020202020204" pitchFamily="34" charset="0"/>
              </a:rPr>
              <a:t>712 Hamlet Circle</a:t>
            </a:r>
            <a:br>
              <a:rPr lang="en-US" sz="24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Crowfield Plantation ~ Goose Creek, SC 29445</a:t>
            </a:r>
            <a:br>
              <a:rPr lang="en-US" sz="20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MLS# 18020017 ~ </a:t>
            </a:r>
            <a:r>
              <a:rPr lang="en-US" sz="2000" b="0">
                <a:solidFill>
                  <a:schemeClr val="bg1"/>
                </a:solidFill>
                <a:effectLst/>
                <a:latin typeface="Century Gothic" panose="020B0502020202020204" pitchFamily="34" charset="0"/>
              </a:rPr>
              <a:t>$459,000</a:t>
            </a:r>
            <a:endParaRPr lang="en-US" sz="2000" b="0" dirty="0">
              <a:solidFill>
                <a:schemeClr val="bg1"/>
              </a:solidFill>
              <a:effectLst/>
              <a:latin typeface="Century Gothic" panose="020B0502020202020204" pitchFamily="34" charset="0"/>
            </a:endParaRPr>
          </a:p>
        </p:txBody>
      </p:sp>
      <p:sp>
        <p:nvSpPr>
          <p:cNvPr id="3" name="Subtitle 2"/>
          <p:cNvSpPr>
            <a:spLocks noGrp="1"/>
          </p:cNvSpPr>
          <p:nvPr>
            <p:ph type="subTitle" idx="1"/>
          </p:nvPr>
        </p:nvSpPr>
        <p:spPr>
          <a:xfrm>
            <a:off x="28575" y="5411438"/>
            <a:ext cx="7715250" cy="2056162"/>
          </a:xfrm>
        </p:spPr>
        <p:txBody>
          <a:bodyPr anchor="ctr">
            <a:noAutofit/>
          </a:bodyPr>
          <a:lstStyle/>
          <a:p>
            <a:r>
              <a:rPr lang="en-US" sz="1250" dirty="0">
                <a:solidFill>
                  <a:schemeClr val="bg1"/>
                </a:solidFill>
                <a:latin typeface="Century Gothic" panose="020B0502020202020204" pitchFamily="34" charset="0"/>
              </a:rPr>
              <a:t>What a great Executive Home, originally Custom Built. Well maintained, lots of upgrades done in last year...All new Master Bath, extra large walk-in shower. Kitchen with Gas Range and convection oven, Granite Countertops, Wine Cooler and much more. This home is move in ready nothing to do at all. Wide 5 in Oak floors and new hardwood floors in Master...Frog has full bath and closet so can be used as a playroom for the kids or Bedroom. Plush landscaping with huge deck and privacy at rear, Sunroom with lots of windows and A/C ducts adjoins kitchen and breakfast area so there's lots of open space. High Ceilings and Gas Fireplace in main living room. This is on a large lot and backs up to all woods and wonderful wildlife, house backs up to Natural Preservation Area. Lawn Irrigation in Front and Rear of house. Outdoor Storage Shed in back for lawn equipment storage. Garage has 9 ft doors and is approx. 21/2 rather than 2 car, extra room. A/C is central and there's a large walk-in closet in the Master.</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8224" y="7620000"/>
            <a:ext cx="685800" cy="914400"/>
          </a:xfrm>
          <a:prstGeom prst="rect">
            <a:avLst/>
          </a:prstGeom>
          <a:ln>
            <a:noFill/>
          </a:ln>
          <a:effectLst>
            <a:softEdge rad="31750"/>
          </a:effectLst>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34459" y="7620000"/>
            <a:ext cx="685800" cy="914400"/>
          </a:xfrm>
          <a:prstGeom prst="rect">
            <a:avLst/>
          </a:prstGeom>
          <a:ln>
            <a:noFill/>
          </a:ln>
          <a:effectLst>
            <a:softEdge rad="31750"/>
          </a:effectLst>
        </p:spPr>
      </p:pic>
      <p:pic>
        <p:nvPicPr>
          <p:cNvPr id="7" name="Picture 6"/>
          <p:cNvPicPr>
            <a:picLocks noChangeAspect="1"/>
          </p:cNvPicPr>
          <p:nvPr/>
        </p:nvPicPr>
        <p:blipFill rotWithShape="1">
          <a:blip r:embed="rId6">
            <a:extLst>
              <a:ext uri="{28A0092B-C50C-407E-A947-70E740481C1C}">
                <a14:useLocalDpi xmlns:a14="http://schemas.microsoft.com/office/drawing/2010/main" val="0"/>
              </a:ext>
            </a:extLst>
          </a:blip>
          <a:srcRect r="25000"/>
          <a:stretch/>
        </p:blipFill>
        <p:spPr>
          <a:xfrm>
            <a:off x="7058025" y="7620000"/>
            <a:ext cx="685800" cy="914400"/>
          </a:xfrm>
          <a:prstGeom prst="rect">
            <a:avLst/>
          </a:prstGeom>
          <a:ln>
            <a:noFill/>
          </a:ln>
          <a:effectLst>
            <a:softEdge rad="31750"/>
          </a:effectLst>
        </p:spPr>
      </p:pic>
      <p:pic>
        <p:nvPicPr>
          <p:cNvPr id="8" name="Picture 7"/>
          <p:cNvPicPr>
            <a:picLocks noChangeAspect="1"/>
          </p:cNvPicPr>
          <p:nvPr/>
        </p:nvPicPr>
        <p:blipFill rotWithShape="1">
          <a:blip r:embed="rId7">
            <a:extLst>
              <a:ext uri="{28A0092B-C50C-407E-A947-70E740481C1C}">
                <a14:useLocalDpi xmlns:a14="http://schemas.microsoft.com/office/drawing/2010/main" val="0"/>
              </a:ext>
            </a:extLst>
          </a:blip>
          <a:srcRect r="25000"/>
          <a:stretch/>
        </p:blipFill>
        <p:spPr>
          <a:xfrm>
            <a:off x="6328375" y="7620000"/>
            <a:ext cx="685800" cy="914400"/>
          </a:xfrm>
          <a:prstGeom prst="rect">
            <a:avLst/>
          </a:prstGeom>
          <a:ln>
            <a:noFill/>
          </a:ln>
          <a:effectLst>
            <a:softEdge rad="31750"/>
          </a:effec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64108" y="7620000"/>
            <a:ext cx="685800" cy="914400"/>
          </a:xfrm>
          <a:prstGeom prst="rect">
            <a:avLst/>
          </a:prstGeom>
          <a:ln>
            <a:noFill/>
          </a:ln>
          <a:effectLst>
            <a:softEdge rad="31750"/>
          </a:effectLst>
        </p:spPr>
      </p:pic>
      <p:pic>
        <p:nvPicPr>
          <p:cNvPr id="10" name="Picture 9"/>
          <p:cNvPicPr>
            <a:picLocks noChangeAspect="1"/>
          </p:cNvPicPr>
          <p:nvPr/>
        </p:nvPicPr>
        <p:blipFill rotWithShape="1">
          <a:blip r:embed="rId9">
            <a:extLst>
              <a:ext uri="{28A0092B-C50C-407E-A947-70E740481C1C}">
                <a14:useLocalDpi xmlns:a14="http://schemas.microsoft.com/office/drawing/2010/main" val="0"/>
              </a:ext>
            </a:extLst>
          </a:blip>
          <a:srcRect b="28175"/>
          <a:stretch/>
        </p:blipFill>
        <p:spPr>
          <a:xfrm>
            <a:off x="1487873" y="7620000"/>
            <a:ext cx="1273088" cy="914400"/>
          </a:xfrm>
          <a:prstGeom prst="rect">
            <a:avLst/>
          </a:prstGeom>
          <a:ln>
            <a:noFill/>
          </a:ln>
          <a:effectLst>
            <a:softEdge rad="31750"/>
          </a:effectLst>
        </p:spPr>
      </p:pic>
      <p:pic>
        <p:nvPicPr>
          <p:cNvPr id="12" name="Picture 11"/>
          <p:cNvPicPr>
            <a:picLocks noChangeAspect="1"/>
          </p:cNvPicPr>
          <p:nvPr/>
        </p:nvPicPr>
        <p:blipFill rotWithShape="1">
          <a:blip r:embed="rId10">
            <a:extLst>
              <a:ext uri="{28A0092B-C50C-407E-A947-70E740481C1C}">
                <a14:useLocalDpi xmlns:a14="http://schemas.microsoft.com/office/drawing/2010/main" val="0"/>
              </a:ext>
            </a:extLst>
          </a:blip>
          <a:srcRect r="25000"/>
          <a:stretch/>
        </p:blipFill>
        <p:spPr>
          <a:xfrm>
            <a:off x="2804810" y="7620000"/>
            <a:ext cx="685800" cy="914400"/>
          </a:xfrm>
          <a:prstGeom prst="rect">
            <a:avLst/>
          </a:prstGeom>
          <a:ln>
            <a:noFill/>
          </a:ln>
          <a:effectLst>
            <a:softEdge rad="31750"/>
          </a:effectLst>
        </p:spPr>
      </p:pic>
      <p:pic>
        <p:nvPicPr>
          <p:cNvPr id="13" name="Picture 12"/>
          <p:cNvPicPr>
            <a:picLocks noChangeAspect="1"/>
          </p:cNvPicPr>
          <p:nvPr/>
        </p:nvPicPr>
        <p:blipFill rotWithShape="1">
          <a:blip r:embed="rId11">
            <a:extLst>
              <a:ext uri="{28A0092B-C50C-407E-A947-70E740481C1C}">
                <a14:useLocalDpi xmlns:a14="http://schemas.microsoft.com/office/drawing/2010/main" val="0"/>
              </a:ext>
            </a:extLst>
          </a:blip>
          <a:srcRect b="29158"/>
          <a:stretch/>
        </p:blipFill>
        <p:spPr>
          <a:xfrm>
            <a:off x="4993757" y="7620000"/>
            <a:ext cx="1290769" cy="914400"/>
          </a:xfrm>
          <a:prstGeom prst="rect">
            <a:avLst/>
          </a:prstGeom>
          <a:ln>
            <a:noFill/>
          </a:ln>
          <a:effectLst>
            <a:softEdge rad="31750"/>
          </a:effec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8575" y="7620000"/>
            <a:ext cx="685800" cy="914400"/>
          </a:xfrm>
          <a:prstGeom prst="rect">
            <a:avLst/>
          </a:prstGeom>
          <a:ln>
            <a:noFill/>
          </a:ln>
          <a:effectLst>
            <a:softEdge rad="31750"/>
          </a:effectLst>
        </p:spPr>
      </p:pic>
      <p:pic>
        <p:nvPicPr>
          <p:cNvPr id="15" name="Picture 14"/>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66499" y="10134600"/>
            <a:ext cx="761999" cy="1024193"/>
          </a:xfrm>
          <a:prstGeom prst="rect">
            <a:avLst/>
          </a:prstGeom>
        </p:spPr>
      </p:pic>
      <p:sp>
        <p:nvSpPr>
          <p:cNvPr id="17" name="Rectangle 16"/>
          <p:cNvSpPr/>
          <p:nvPr/>
        </p:nvSpPr>
        <p:spPr>
          <a:xfrm>
            <a:off x="-302" y="10134600"/>
            <a:ext cx="7772701" cy="1015663"/>
          </a:xfrm>
          <a:prstGeom prst="rect">
            <a:avLst/>
          </a:prstGeom>
        </p:spPr>
        <p:txBody>
          <a:bodyPr wrap="square">
            <a:spAutoFit/>
          </a:bodyPr>
          <a:lstStyle/>
          <a:p>
            <a:pPr algn="ctr"/>
            <a:r>
              <a:rPr lang="en-US" sz="1800" b="1" dirty="0">
                <a:solidFill>
                  <a:schemeClr val="bg1"/>
                </a:solidFill>
                <a:latin typeface="Century Gothic" panose="020B0502020202020204" pitchFamily="34" charset="0"/>
              </a:rPr>
              <a:t>John H. Beckroge</a:t>
            </a:r>
          </a:p>
          <a:p>
            <a:pPr algn="ctr"/>
            <a:r>
              <a:rPr lang="en-US" sz="1400" i="1" dirty="0">
                <a:solidFill>
                  <a:schemeClr val="bg1"/>
                </a:solidFill>
                <a:latin typeface="Century Gothic" panose="020B0502020202020204" pitchFamily="34" charset="0"/>
              </a:rPr>
              <a:t>ABR, EPRO, REALTOR</a:t>
            </a:r>
          </a:p>
          <a:p>
            <a:pPr algn="ctr"/>
            <a:r>
              <a:rPr lang="en-US" sz="1400" dirty="0">
                <a:solidFill>
                  <a:schemeClr val="bg1"/>
                </a:solidFill>
                <a:latin typeface="Century Gothic" panose="020B0502020202020204" pitchFamily="34" charset="0"/>
              </a:rPr>
              <a:t>jbeckroge@gmail.com</a:t>
            </a:r>
          </a:p>
          <a:p>
            <a:pPr algn="ctr"/>
            <a:r>
              <a:rPr lang="pt-BR" sz="1400" dirty="0">
                <a:solidFill>
                  <a:schemeClr val="bg1"/>
                </a:solidFill>
                <a:latin typeface="Century Gothic" panose="020B0502020202020204" pitchFamily="34" charset="0"/>
              </a:rPr>
              <a:t>(843) 367-3196</a:t>
            </a:r>
            <a:endParaRPr lang="en-US" sz="1400" dirty="0">
              <a:solidFill>
                <a:schemeClr val="bg1"/>
              </a:solidFill>
              <a:latin typeface="Century Gothic" panose="020B0502020202020204" pitchFamily="34" charset="0"/>
            </a:endParaRPr>
          </a:p>
        </p:txBody>
      </p:sp>
      <p:pic>
        <p:nvPicPr>
          <p:cNvPr id="21" name="Picture 2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367132" y="10416685"/>
            <a:ext cx="1114936" cy="459957"/>
          </a:xfrm>
          <a:prstGeom prst="rect">
            <a:avLst/>
          </a:prstGeom>
        </p:spPr>
      </p:pic>
      <p:sp>
        <p:nvSpPr>
          <p:cNvPr id="16" name="Rectangle 15"/>
          <p:cNvSpPr/>
          <p:nvPr/>
        </p:nvSpPr>
        <p:spPr>
          <a:xfrm>
            <a:off x="-302" y="0"/>
            <a:ext cx="7772702" cy="646331"/>
          </a:xfrm>
          <a:prstGeom prst="rect">
            <a:avLst/>
          </a:prstGeom>
          <a:noFill/>
        </p:spPr>
        <p:txBody>
          <a:bodyPr wrap="square" lIns="91440" tIns="45720" rIns="91440" bIns="45720" anchor="ctr">
            <a:spAutoFit/>
          </a:bodyPr>
          <a:lstStyle/>
          <a:p>
            <a:pPr algn="ctr"/>
            <a:r>
              <a:rPr lang="en-US" sz="3600" b="1" dirty="0">
                <a:ln w="12700">
                  <a:solidFill>
                    <a:srgbClr val="C00000"/>
                  </a:solidFill>
                  <a:prstDash val="solid"/>
                </a:ln>
                <a:solidFill>
                  <a:srgbClr val="FFC000"/>
                </a:solidFill>
                <a:latin typeface="Century Gothic" panose="020B0502020202020204" pitchFamily="34" charset="0"/>
              </a:rPr>
              <a:t>Just Reduced!</a:t>
            </a:r>
            <a:endParaRPr lang="en-US" sz="3600" b="1" dirty="0">
              <a:ln w="12700">
                <a:solidFill>
                  <a:srgbClr val="C00000"/>
                </a:solidFill>
                <a:prstDash val="solid"/>
              </a:ln>
              <a:solidFill>
                <a:srgbClr val="FFC000"/>
              </a:solidFill>
            </a:endParaRPr>
          </a:p>
        </p:txBody>
      </p:sp>
      <p:sp>
        <p:nvSpPr>
          <p:cNvPr id="20" name="Rectangle 19"/>
          <p:cNvSpPr/>
          <p:nvPr/>
        </p:nvSpPr>
        <p:spPr>
          <a:xfrm>
            <a:off x="-151" y="11168390"/>
            <a:ext cx="7772399" cy="261610"/>
          </a:xfrm>
          <a:prstGeom prst="rect">
            <a:avLst/>
          </a:prstGeom>
        </p:spPr>
        <p:txBody>
          <a:bodyPr wrap="square">
            <a:spAutoFit/>
          </a:bodyPr>
          <a:lstStyle/>
          <a:p>
            <a:pPr algn="ctr"/>
            <a:r>
              <a:rPr lang="en-US" sz="1050" dirty="0">
                <a:solidFill>
                  <a:schemeClr val="bg1"/>
                </a:solidFill>
                <a:latin typeface="Century Gothic" panose="020B0502020202020204" pitchFamily="34" charset="0"/>
              </a:rPr>
              <a:t>Brand Name Real Estate | 4 Carriage Lane Suite 106 | Charleston, SC 29407</a:t>
            </a:r>
          </a:p>
        </p:txBody>
      </p:sp>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TotalTime>
  <Words>248</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712 Hamlet Circle Crowfield Plantation ~ Goose Creek, SC 29445 MLS# 18020017 ~ $459,000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13</cp:revision>
  <dcterms:created xsi:type="dcterms:W3CDTF">2006-08-16T00:00:00Z</dcterms:created>
  <dcterms:modified xsi:type="dcterms:W3CDTF">2018-07-26T15:34:55Z</dcterms:modified>
</cp:coreProperties>
</file>