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69696"/>
    <a:srgbClr val="C0C0C0"/>
    <a:srgbClr val="B2B2B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160"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7/14/2014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7696200"/>
            <a:ext cx="7772400" cy="2362200"/>
          </a:xfrm>
          <a:prstGeom prst="rect">
            <a:avLst/>
          </a:prstGeom>
          <a:blipFill dpi="0" rotWithShape="1">
            <a:blip r:embed="rId2"/>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922520"/>
            <a:ext cx="7772400" cy="2712952"/>
          </a:xfrm>
        </p:spPr>
        <p:txBody>
          <a:bodyPr anchor="ctr">
            <a:normAutofit/>
          </a:bodyPr>
          <a:lstStyle/>
          <a:p>
            <a:pPr fontAlgn="base"/>
            <a:r>
              <a:rPr lang="en-US" sz="1400" dirty="0" smtClean="0"/>
              <a:t>This </a:t>
            </a:r>
            <a:r>
              <a:rPr lang="en-US" sz="1400" dirty="0"/>
              <a:t>suite is move in ready with street level parking and a patio in the rear. Rate includes all operating expenses but excludes utilities and consumables. Private bathroom and wide open floor plan. Wood flooring and large janitor's closet that included a mop sink. Two water fountains in the unit and residential space is above (not included). Perfect space for an office user or retailer. All parking is shared and many wonderful tenants will be your neighbors. A grocery store, liquor store, Chinese restaurant and Triple AAA Four Diamond Award Winning Langdon's Restaurant and Wine Bar are yards away. The famous O'Quinn's school is across the street so drop the kids or grandkids off and go to work. I'On is right across the street along with </a:t>
            </a:r>
            <a:r>
              <a:rPr lang="en-US" sz="1400" dirty="0" err="1"/>
              <a:t>O'Brion's</a:t>
            </a:r>
            <a:r>
              <a:rPr lang="en-US" sz="1400" dirty="0"/>
              <a:t> Pub among others. Jog or bike on Mathis Ferry or to the Waterfront Park. You can be Downtown Charleston in minutes. Call today for an appointment to see this property. If square footage is important - MEASURE!!</a:t>
            </a:r>
            <a:endParaRPr lang="en-US" sz="1100" dirty="0"/>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7730" y="7696200"/>
            <a:ext cx="3934670" cy="2362200"/>
          </a:xfrm>
          <a:prstGeom prst="rect">
            <a:avLst/>
          </a:prstGeom>
        </p:spPr>
      </p:pic>
      <p:sp>
        <p:nvSpPr>
          <p:cNvPr id="8" name="Rectangle 7"/>
          <p:cNvSpPr/>
          <p:nvPr/>
        </p:nvSpPr>
        <p:spPr>
          <a:xfrm>
            <a:off x="30480" y="7753915"/>
            <a:ext cx="3931920" cy="2123658"/>
          </a:xfrm>
          <a:prstGeom prst="rect">
            <a:avLst/>
          </a:prstGeom>
        </p:spPr>
        <p:txBody>
          <a:bodyPr wrap="square" numCol="1">
            <a:spAutoFit/>
          </a:bodyPr>
          <a:lstStyle/>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Address: 712 S SHELMORE BLVD</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Area: CHS-</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Mt.Pleasant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South of IOP Connector</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Building Square Feet: 725</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Category: details</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City: MOUNT PLEASANT</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County: Charleston</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ID: 1401600</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Listing Price: $1,450</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Max Contiguous </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725</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Minimum Div. </a:t>
            </a:r>
            <a:r>
              <a:rPr lang="en-US" sz="1200" dirty="0" err="1">
                <a:solidFill>
                  <a:schemeClr val="bg1"/>
                </a:solidFill>
                <a:effectLst>
                  <a:outerShdw blurRad="38100" dist="38100" dir="2700000" algn="tl">
                    <a:srgbClr val="000000">
                      <a:alpha val="43137"/>
                    </a:srgbClr>
                  </a:outerShdw>
                </a:effectLst>
                <a:latin typeface="Eras Demi ITC" panose="020B0805030504020804" pitchFamily="34" charset="0"/>
              </a:rPr>
              <a:t>SqFt</a:t>
            </a:r>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 725</a:t>
            </a:r>
          </a:p>
          <a:p>
            <a:pPr fontAlgn="base"/>
            <a:r>
              <a:rPr lang="en-US" sz="1200" dirty="0">
                <a:solidFill>
                  <a:schemeClr val="bg1"/>
                </a:solidFill>
                <a:effectLst>
                  <a:outerShdw blurRad="38100" dist="38100" dir="2700000" algn="tl">
                    <a:srgbClr val="000000">
                      <a:alpha val="43137"/>
                    </a:srgbClr>
                  </a:outerShdw>
                </a:effectLst>
                <a:latin typeface="Eras Demi ITC" panose="020B0805030504020804" pitchFamily="34" charset="0"/>
              </a:rPr>
              <a:t>Office Class: A</a:t>
            </a:r>
            <a:endParaRPr lang="en-US" sz="12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sp>
        <p:nvSpPr>
          <p:cNvPr id="13" name="Rectangle 12"/>
          <p:cNvSpPr/>
          <p:nvPr/>
        </p:nvSpPr>
        <p:spPr>
          <a:xfrm>
            <a:off x="0" y="7635472"/>
            <a:ext cx="7772400" cy="6072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rotWithShape="1">
          <a:blip r:embed="rId4">
            <a:extLst>
              <a:ext uri="{28A0092B-C50C-407E-A947-70E740481C1C}">
                <a14:useLocalDpi xmlns:a14="http://schemas.microsoft.com/office/drawing/2010/main" val="0"/>
              </a:ext>
            </a:extLst>
          </a:blip>
          <a:srcRect r="43304"/>
          <a:stretch/>
        </p:blipFill>
        <p:spPr>
          <a:xfrm>
            <a:off x="2297527" y="668789"/>
            <a:ext cx="3177346" cy="4253732"/>
          </a:xfrm>
          <a:prstGeom prst="rect">
            <a:avLst/>
          </a:prstGeom>
        </p:spPr>
      </p:pic>
      <p:sp>
        <p:nvSpPr>
          <p:cNvPr id="10" name="Rectangle 9"/>
          <p:cNvSpPr/>
          <p:nvPr/>
        </p:nvSpPr>
        <p:spPr>
          <a:xfrm>
            <a:off x="0" y="-21336"/>
            <a:ext cx="7772400" cy="630936"/>
          </a:xfrm>
          <a:prstGeom prst="rect">
            <a:avLst/>
          </a:prstGeom>
          <a:solidFill>
            <a:srgbClr val="B2B2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805065" y="-21336"/>
            <a:ext cx="1969008" cy="445008"/>
          </a:xfrm>
          <a:prstGeom prst="rect">
            <a:avLst/>
          </a:prstGeom>
          <a:ln>
            <a:noFill/>
          </a:ln>
          <a:effectLst>
            <a:softEdge rad="25400"/>
          </a:effectLst>
        </p:spPr>
      </p:pic>
      <p:sp>
        <p:nvSpPr>
          <p:cNvPr id="2" name="Title 1"/>
          <p:cNvSpPr>
            <a:spLocks noGrp="1"/>
          </p:cNvSpPr>
          <p:nvPr>
            <p:ph type="ctrTitle"/>
          </p:nvPr>
        </p:nvSpPr>
        <p:spPr>
          <a:xfrm>
            <a:off x="0" y="-21336"/>
            <a:ext cx="5102102" cy="630936"/>
          </a:xfrm>
        </p:spPr>
        <p:txBody>
          <a:bodyPr anchor="ctr">
            <a:noAutofit/>
          </a:bodyPr>
          <a:lstStyle/>
          <a:p>
            <a:r>
              <a:rPr lang="en-US" sz="2000" dirty="0" smtClean="0">
                <a:solidFill>
                  <a:schemeClr val="bg1"/>
                </a:solidFill>
                <a:effectLst>
                  <a:outerShdw blurRad="38100" dist="38100" dir="2700000" algn="tl">
                    <a:srgbClr val="000000">
                      <a:alpha val="43137"/>
                    </a:srgbClr>
                  </a:outerShdw>
                </a:effectLst>
                <a:latin typeface="Eras Demi ITC" panose="020B0805030504020804" pitchFamily="34" charset="0"/>
              </a:rPr>
              <a:t>GROUND FLOOR OFFICE SPACE</a:t>
            </a:r>
            <a:endParaRPr lang="en-US" sz="2000" dirty="0">
              <a:solidFill>
                <a:schemeClr val="bg1"/>
              </a:solidFill>
              <a:effectLst>
                <a:outerShdw blurRad="38100" dist="38100" dir="2700000" algn="tl">
                  <a:srgbClr val="000000">
                    <a:alpha val="43137"/>
                  </a:srgbClr>
                </a:outerShdw>
              </a:effectLst>
              <a:latin typeface="Eras Demi ITC" panose="020B0805030504020804" pitchFamily="34" charset="0"/>
            </a:endParaRPr>
          </a:p>
        </p:txBody>
      </p:sp>
      <p:pic>
        <p:nvPicPr>
          <p:cNvPr id="4" name="Picture 3"/>
          <p:cNvPicPr>
            <a:picLocks noChangeAspect="1"/>
          </p:cNvPicPr>
          <p:nvPr/>
        </p:nvPicPr>
        <p:blipFill rotWithShape="1">
          <a:blip r:embed="rId6" cstate="print">
            <a:extLst>
              <a:ext uri="{28A0092B-C50C-407E-A947-70E740481C1C}">
                <a14:useLocalDpi xmlns:a14="http://schemas.microsoft.com/office/drawing/2010/main" val="0"/>
              </a:ext>
            </a:extLst>
          </a:blip>
          <a:srcRect r="24852"/>
          <a:stretch/>
        </p:blipFill>
        <p:spPr>
          <a:xfrm>
            <a:off x="8674373" y="1974590"/>
            <a:ext cx="1282700" cy="1280160"/>
          </a:xfrm>
          <a:prstGeom prst="rect">
            <a:avLst/>
          </a:prstGeom>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8580" y="3642360"/>
            <a:ext cx="1706880" cy="1280160"/>
          </a:xfrm>
          <a:prstGeom prst="rect">
            <a:avLst/>
          </a:prstGeom>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07398" y="2155575"/>
            <a:ext cx="1706880" cy="1280160"/>
          </a:xfrm>
          <a:prstGeom prst="rect">
            <a:avLst/>
          </a:prstGeom>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07398" y="3642360"/>
            <a:ext cx="1706880" cy="1280160"/>
          </a:xfrm>
          <a:prstGeom prst="rect">
            <a:avLst/>
          </a:prstGeom>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9315723" y="4572000"/>
            <a:ext cx="1706880" cy="1280160"/>
          </a:xfrm>
          <a:prstGeom prst="rect">
            <a:avLst/>
          </a:prstGeom>
        </p:spPr>
      </p:pic>
      <p:pic>
        <p:nvPicPr>
          <p:cNvPr id="21" name="Picture 20"/>
          <p:cNvPicPr>
            <a:picLocks noChangeAspect="1"/>
          </p:cNvPicPr>
          <p:nvPr/>
        </p:nvPicPr>
        <p:blipFill rotWithShape="1">
          <a:blip r:embed="rId11" cstate="print">
            <a:extLst>
              <a:ext uri="{28A0092B-C50C-407E-A947-70E740481C1C}">
                <a14:useLocalDpi xmlns:a14="http://schemas.microsoft.com/office/drawing/2010/main" val="0"/>
              </a:ext>
            </a:extLst>
          </a:blip>
          <a:srcRect r="25371"/>
          <a:stretch/>
        </p:blipFill>
        <p:spPr>
          <a:xfrm>
            <a:off x="10385689" y="2362200"/>
            <a:ext cx="1273827" cy="1280160"/>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8580" y="668788"/>
            <a:ext cx="1706880" cy="1280160"/>
          </a:xfrm>
          <a:prstGeom prst="rect">
            <a:avLst/>
          </a:prstGeom>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8580" y="2155575"/>
            <a:ext cx="1706880" cy="1280160"/>
          </a:xfrm>
          <a:prstGeom prst="rect">
            <a:avLst/>
          </a:prstGeom>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07398" y="668788"/>
            <a:ext cx="1706880" cy="1280160"/>
          </a:xfrm>
          <a:prstGeom prst="rect">
            <a:avLst/>
          </a:prstGeom>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TotalTime>
  <Words>237</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GROUND FLOOR OFFICE SPACE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atp1313@gmail.com</cp:lastModifiedBy>
  <cp:revision>16</cp:revision>
  <dcterms:created xsi:type="dcterms:W3CDTF">2006-08-16T00:00:00Z</dcterms:created>
  <dcterms:modified xsi:type="dcterms:W3CDTF">2014-07-14T12:31:35Z</dcterms:modified>
</cp:coreProperties>
</file>