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3/22/2024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youtu.be/_pnsw1hrKRg?si=oYjtGqYsXhVp50qm"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11859" b="11859"/>
          <a:stretch/>
        </p:blipFill>
        <p:spPr>
          <a:xfrm>
            <a:off x="0" y="0"/>
            <a:ext cx="8229600" cy="4705834"/>
          </a:xfrm>
          <a:prstGeom prst="rect">
            <a:avLst/>
          </a:prstGeom>
        </p:spPr>
      </p:pic>
      <p:sp>
        <p:nvSpPr>
          <p:cNvPr id="4" name="Rectangle 3"/>
          <p:cNvSpPr/>
          <p:nvPr/>
        </p:nvSpPr>
        <p:spPr>
          <a:xfrm>
            <a:off x="0" y="6355679"/>
            <a:ext cx="8229599" cy="2492990"/>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spacious lot with NO HOA also has DEEP WATER ACCESS to Bull's Bay at the shared boat landing connected to the adjoining property. </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rPr>
              <a:t>Enjoy the serenity of nature in the quickly growing community of Awendaw that is a short drive to all the shopping, entertaining, schools and beaches in Mount Pleasant. Or hop on your boat, that you can store on your property, and cruise to the surrounding beaches, islands, Georgetown, Shem Creek, or Downtown Charleston. </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rPr>
              <a:t>The opportunities to own land and have deep water access in this proximity to Mt. Pleasant, the beaches, and Downtown are becoming more rare and expensive. Grab this opportunity while it lasts!</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a video tour of this property</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0"/>
            <a:ext cx="8229600" cy="1169551"/>
          </a:xfrm>
          <a:prstGeom prst="rect">
            <a:avLst/>
          </a:prstGeom>
        </p:spPr>
        <p:txBody>
          <a:bodyPr wrap="square">
            <a:spAutoFit/>
          </a:bodyPr>
          <a:lstStyle/>
          <a:p>
            <a:pPr algn="r"/>
            <a:r>
              <a:rPr lang="en-US" sz="3800" b="1" dirty="0">
                <a:ln w="3175">
                  <a:noFill/>
                </a:ln>
                <a:solidFill>
                  <a:srgbClr val="FFFF00"/>
                </a:solidFill>
                <a:effectLst>
                  <a:outerShdw blurRad="38100" dist="38100" dir="2700000" algn="tl">
                    <a:srgbClr val="000000">
                      <a:alpha val="43137"/>
                    </a:srgbClr>
                  </a:outerShdw>
                </a:effectLst>
                <a:latin typeface="Fave Script Bold Pro" pitchFamily="2" charset="0"/>
              </a:rPr>
              <a:t>Price Adjusted - Motivated to Sell!</a:t>
            </a:r>
          </a:p>
          <a:p>
            <a:pPr algn="r"/>
            <a:r>
              <a:rPr lang="en-US" sz="3200" dirty="0">
                <a:ln w="3175">
                  <a:noFill/>
                </a:ln>
                <a:solidFill>
                  <a:schemeClr val="bg1"/>
                </a:solidFill>
                <a:effectLst>
                  <a:outerShdw blurRad="38100" dist="38100" dir="2700000" algn="tl">
                    <a:srgbClr val="000000">
                      <a:alpha val="43137"/>
                    </a:srgbClr>
                  </a:outerShdw>
                </a:effectLst>
                <a:latin typeface="Fave Script Bold Pro" pitchFamily="2" charset="0"/>
              </a:rPr>
              <a:t>Deep Water With  Boat Launch Access</a:t>
            </a:r>
          </a:p>
        </p:txBody>
      </p:sp>
      <p:sp>
        <p:nvSpPr>
          <p:cNvPr id="6" name="Rectangle 5"/>
          <p:cNvSpPr/>
          <p:nvPr/>
        </p:nvSpPr>
        <p:spPr>
          <a:xfrm>
            <a:off x="20574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3911009" y="3597838"/>
            <a:ext cx="4318591" cy="1107996"/>
          </a:xfrm>
          <a:prstGeom prst="rect">
            <a:avLst/>
          </a:prstGeom>
        </p:spPr>
        <p:txBody>
          <a:bodyPr wrap="square">
            <a:spAutoFit/>
          </a:bodyPr>
          <a:lstStyle/>
          <a:p>
            <a:pPr algn="r"/>
            <a:r>
              <a:rPr lang="en-US" b="1" dirty="0">
                <a:solidFill>
                  <a:schemeClr val="bg1"/>
                </a:solidFill>
                <a:latin typeface="Segoe UI" panose="020B0502040204020203" pitchFamily="34" charset="0"/>
                <a:cs typeface="Segoe UI" panose="020B0502040204020203" pitchFamily="34" charset="0"/>
              </a:rPr>
              <a:t>712 Donnelly Corner Dr</a:t>
            </a:r>
          </a:p>
          <a:p>
            <a:pPr algn="r"/>
            <a:r>
              <a:rPr lang="en-US" sz="1600" dirty="0">
                <a:solidFill>
                  <a:schemeClr val="bg1"/>
                </a:solidFill>
                <a:latin typeface="Segoe UI" panose="020B0502040204020203" pitchFamily="34" charset="0"/>
                <a:cs typeface="Segoe UI" panose="020B0502040204020203" pitchFamily="34" charset="0"/>
              </a:rPr>
              <a:t>Awendaw, SC 29429</a:t>
            </a:r>
          </a:p>
          <a:p>
            <a:pPr algn="r"/>
            <a:r>
              <a:rPr lang="en-US" sz="1600" dirty="0">
                <a:solidFill>
                  <a:schemeClr val="bg1"/>
                </a:solidFill>
                <a:latin typeface="Segoe UI" panose="020B0502040204020203" pitchFamily="34" charset="0"/>
                <a:cs typeface="Segoe UI" panose="020B0502040204020203" pitchFamily="34" charset="0"/>
              </a:rPr>
              <a:t>MLS# </a:t>
            </a:r>
            <a:r>
              <a:rPr lang="en-US" sz="1600" dirty="0">
                <a:solidFill>
                  <a:schemeClr val="bg1"/>
                </a:solidFill>
                <a:effectLst/>
                <a:latin typeface="Segoe UI" panose="020B0502040204020203" pitchFamily="34" charset="0"/>
                <a:cs typeface="Segoe UI" panose="020B0502040204020203" pitchFamily="34" charset="0"/>
              </a:rPr>
              <a:t>24004246</a:t>
            </a:r>
            <a:endParaRPr lang="en-US" sz="1600" dirty="0">
              <a:solidFill>
                <a:schemeClr val="bg1"/>
              </a:solidFill>
              <a:latin typeface="Segoe UI" panose="020B0502040204020203" pitchFamily="34" charset="0"/>
              <a:cs typeface="Segoe UI" panose="020B0502040204020203" pitchFamily="34" charset="0"/>
            </a:endParaRPr>
          </a:p>
          <a:p>
            <a:pPr algn="r"/>
            <a:r>
              <a:rPr lang="en-US" sz="1600" dirty="0">
                <a:solidFill>
                  <a:schemeClr val="bg1"/>
                </a:solidFill>
                <a:effectLst/>
                <a:latin typeface="Segoe UI" panose="020B0502040204020203" pitchFamily="34" charset="0"/>
                <a:cs typeface="Segoe UI" panose="020B0502040204020203" pitchFamily="34" charset="0"/>
              </a:rPr>
              <a:t>$529,000</a:t>
            </a:r>
            <a:endParaRPr lang="en-US" sz="1600" dirty="0">
              <a:solidFill>
                <a:schemeClr val="bg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57350" y="4774058"/>
            <a:ext cx="1600200" cy="1190846"/>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14700" y="4771918"/>
            <a:ext cx="1600200" cy="1200443"/>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64064"/>
            <a:ext cx="1600200" cy="1216152"/>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972050" y="4771918"/>
            <a:ext cx="1600200" cy="1200443"/>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8">
            <a:extLst>
              <a:ext uri="{28A0092B-C50C-407E-A947-70E740481C1C}">
                <a14:useLocalDpi xmlns:a14="http://schemas.microsoft.com/office/drawing/2010/main" val="0"/>
              </a:ext>
            </a:extLst>
          </a:blip>
          <a:srcRect t="96" b="96"/>
          <a:stretch/>
        </p:blipFill>
        <p:spPr>
          <a:xfrm>
            <a:off x="0" y="4764064"/>
            <a:ext cx="1600200" cy="1182370"/>
          </a:xfrm>
          <a:prstGeom prst="rect">
            <a:avLst/>
          </a:prstGeom>
          <a:ln w="12700">
            <a:no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183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44</cp:revision>
  <dcterms:created xsi:type="dcterms:W3CDTF">2017-07-11T13:56:54Z</dcterms:created>
  <dcterms:modified xsi:type="dcterms:W3CDTF">2024-03-22T19:28:39Z</dcterms:modified>
</cp:coreProperties>
</file>