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238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78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607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176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11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534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27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092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57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190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2A90B-18DF-4C6F-99F9-DAAC5E6BA37F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C688-D8DE-4F2A-A2D5-133FE3D2CE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75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g"/><Relationship Id="rId3" Type="http://schemas.microsoft.com/office/2007/relationships/hdphoto" Target="../media/hdphoto1.wdp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5" Type="http://schemas.openxmlformats.org/officeDocument/2006/relationships/image" Target="../media/image13.jpg"/><Relationship Id="rId10" Type="http://schemas.openxmlformats.org/officeDocument/2006/relationships/image" Target="../media/image8.jpg"/><Relationship Id="rId4" Type="http://schemas.openxmlformats.org/officeDocument/2006/relationships/image" Target="../media/image2.jpg"/><Relationship Id="rId9" Type="http://schemas.openxmlformats.org/officeDocument/2006/relationships/image" Target="../media/image7.jp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Blur/>
                    </a14:imgEffect>
                  </a14:imgLayer>
                </a14:imgProps>
              </a:ext>
            </a:extLst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7135283"/>
            <a:ext cx="8229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First Time Ever Listed On The Market! Welcome to paradise with this stunning privately gated 3.5 acre property with expansive views over the ICW &amp; out to Bulls Bay. Property includes a 3 bedroom 2 bath bricked in manufactured home, beautiful pool house/guest suite, salt water pool &amp; spa, storage, private dock with 10,000 </a:t>
            </a:r>
            <a:r>
              <a:rPr lang="en-US" sz="15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lb</a:t>
            </a:r>
            <a:r>
              <a:rPr lang="en-US" sz="15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boat lift &amp; big floating dock, with power &amp; water, covered deck before the dock, chicken coop, &amp; private community boat landing, This property is the most gorgeous, unique property I have seen. You will never want to leave home with the spectacular sunrise views. This property has been approved for another home site near the pool &amp;/or another building site near the water.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Segoe Script" panose="030B0504020000000003" pitchFamily="66" charset="0"/>
              </a:rPr>
              <a:t>Last Chance ~ Price Reduced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Segoe Script" panose="030B0504020000000003" pitchFamily="66" charset="0"/>
              </a:rPr>
              <a:t>Serious Inquiries Only!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9229328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Charles Salmonsen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 (843) 224-0300 | O (843) 388-6613 | charles@salmonsen.com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9802277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Salmonsen Realty | 864 </a:t>
            </a:r>
            <a:r>
              <a:rPr lang="en-US" sz="1000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Lowcountry</a:t>
            </a:r>
            <a:r>
              <a:rPr lang="en-US" sz="1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Blvd Ste B | Mt Pleasant, SC 29464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28DE619-008C-48B7-881B-A5A076C6A2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5849" y="2389319"/>
            <a:ext cx="1219200" cy="9144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5FB9836-4E82-4889-95B8-37ED093037D9}"/>
              </a:ext>
            </a:extLst>
          </p:cNvPr>
          <p:cNvSpPr/>
          <p:nvPr/>
        </p:nvSpPr>
        <p:spPr>
          <a:xfrm>
            <a:off x="0" y="6047399"/>
            <a:ext cx="82296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712 Donnelly Corner Drive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Awendaw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SC 29429 | MLS# 21015778 | $1,899,900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2EDFD52-D9ED-47D0-B994-CAC436502B7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5849" y="3716135"/>
            <a:ext cx="1219200" cy="9144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6EDE3D0-62C1-436D-BC77-85E4FAEFA22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5847" y="5042951"/>
            <a:ext cx="1219200" cy="9144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0525" y="1062481"/>
            <a:ext cx="1219200" cy="9144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2675999-0A5F-4928-8CB1-28D6080183E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39877" y="1062481"/>
            <a:ext cx="1219200" cy="91440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C1B544D-01E9-4AED-A667-E837E032F08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05201" y="1062481"/>
            <a:ext cx="1219200" cy="914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4D9ECF4-91D2-4ACA-9638-E46F90F7D30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74552" y="1062481"/>
            <a:ext cx="1219201" cy="9144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74F44E7-38F9-4207-A019-11749CFA82D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5848" y="1062481"/>
            <a:ext cx="1219201" cy="91440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D127714-56DF-4768-B57A-667FA0AD123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70524" y="2387482"/>
            <a:ext cx="4488552" cy="3569869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30B83D54-EE4F-4660-ADBA-DF89074A1B7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74553" y="2385281"/>
            <a:ext cx="1219200" cy="91440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E556EA0-1F76-4C5D-A9C6-49E67F0BD4E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74553" y="3712097"/>
            <a:ext cx="1219200" cy="91440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0F9C458-911E-45B6-8A53-6F01E49AFF6E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74553" y="5038913"/>
            <a:ext cx="12192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140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194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Segoe Script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21</cp:revision>
  <dcterms:created xsi:type="dcterms:W3CDTF">2017-07-11T13:56:54Z</dcterms:created>
  <dcterms:modified xsi:type="dcterms:W3CDTF">2021-09-02T16:52:44Z</dcterms:modified>
</cp:coreProperties>
</file>