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8/12/2015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8/12/2015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454" y="685800"/>
            <a:ext cx="5658005" cy="3899546"/>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6200" y="5112877"/>
            <a:ext cx="7148402" cy="2219064"/>
          </a:xfrm>
        </p:spPr>
        <p:txBody>
          <a:bodyPr anchor="ctr">
            <a:noAutofit/>
          </a:bodyPr>
          <a:lstStyle/>
          <a:p>
            <a:r>
              <a:rPr lang="en-US" sz="1400" dirty="0">
                <a:solidFill>
                  <a:schemeClr val="tx2">
                    <a:lumMod val="75000"/>
                  </a:schemeClr>
                </a:solidFill>
                <a:latin typeface="Trebuchet MS" panose="020B0603020202020204" pitchFamily="34" charset="0"/>
              </a:rPr>
              <a:t>Custom built brick two story home with downstairs master, gleaming hardwood floors, amazing custom moldings, trims, coffered ceilings, plantation shutters, recessed lighting, coffered and tray ceilings. Brand New granite counter tops and stainless under mount sink. All top of line stainless appliances with gas cooktop range. Brand New architectural shingled roof. Freshly pressure washed exterior and freshly painted shutters and wood trim. Large Bonus room over the garage with ample storage could be 5th bedroom . Fenced in back yard with wood arbor over deck. Great location with easy access to I-526 and HWY 17 , schools, shopping, beaches, East Cooper Hospital and much more. Easy to show. Vacant and on </a:t>
            </a:r>
            <a:r>
              <a:rPr lang="en-US" sz="1400" dirty="0" err="1">
                <a:solidFill>
                  <a:schemeClr val="tx2">
                    <a:lumMod val="75000"/>
                  </a:schemeClr>
                </a:solidFill>
                <a:latin typeface="Trebuchet MS" panose="020B0603020202020204" pitchFamily="34" charset="0"/>
              </a:rPr>
              <a:t>Sentrilock</a:t>
            </a:r>
            <a:r>
              <a:rPr lang="en-US" sz="1400" dirty="0">
                <a:solidFill>
                  <a:schemeClr val="tx2">
                    <a:lumMod val="75000"/>
                  </a:schemeClr>
                </a:solidFill>
                <a:latin typeface="Trebuchet MS" panose="020B0603020202020204" pitchFamily="34" charset="0"/>
              </a:rPr>
              <a:t> (front porch swing).</a:t>
            </a:r>
          </a:p>
        </p:txBody>
      </p:sp>
      <p:sp>
        <p:nvSpPr>
          <p:cNvPr id="2" name="Title 1"/>
          <p:cNvSpPr>
            <a:spLocks noGrp="1"/>
          </p:cNvSpPr>
          <p:nvPr>
            <p:ph type="ctrTitle"/>
          </p:nvPr>
        </p:nvSpPr>
        <p:spPr>
          <a:xfrm>
            <a:off x="-1143" y="2785277"/>
            <a:ext cx="7315199" cy="1840635"/>
          </a:xfrm>
          <a:gradFill>
            <a:gsLst>
              <a:gs pos="0">
                <a:schemeClr val="accent1">
                  <a:lumMod val="5000"/>
                  <a:lumOff val="95000"/>
                  <a:alpha val="0"/>
                </a:schemeClr>
              </a:gs>
              <a:gs pos="100000">
                <a:schemeClr val="bg1"/>
              </a:gs>
            </a:gsLst>
            <a:lin ang="5400000" scaled="1"/>
          </a:gradFill>
        </p:spPr>
        <p:txBody>
          <a:bodyPr anchor="b">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24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24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713 </a:t>
            </a:r>
            <a:r>
              <a:rPr lang="en-US" sz="24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Preservation Place</a:t>
            </a:r>
            <a:r>
              <a:rPr lang="en-US" sz="24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Hamlet Square | Mount Pleasant | MLS# 15018444 | $</a:t>
            </a:r>
            <a:r>
              <a:rPr lang="en-US" sz="18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569,000</a:t>
            </a:r>
            <a:endParaRPr lang="en-US" sz="16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288"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4" y="81290"/>
            <a:ext cx="7315200" cy="523220"/>
          </a:xfrm>
          <a:prstGeom prst="rect">
            <a:avLst/>
          </a:prstGeom>
        </p:spPr>
        <p:txBody>
          <a:bodyPr wrap="square">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Great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location! Great schools! Great </a:t>
            </a: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value!</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326" y="7344590"/>
            <a:ext cx="1385348" cy="924286"/>
          </a:xfrm>
          <a:prstGeom prst="rect">
            <a:avLst/>
          </a:prstGeom>
          <a:ln w="3175">
            <a:no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395938" y="7344590"/>
            <a:ext cx="1385348" cy="924286"/>
          </a:xfrm>
          <a:prstGeom prst="rect">
            <a:avLst/>
          </a:prstGeom>
          <a:ln w="3175">
            <a:no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953734" y="7344590"/>
            <a:ext cx="1385348" cy="924286"/>
          </a:xfrm>
          <a:prstGeom prst="rect">
            <a:avLst/>
          </a:prstGeom>
          <a:ln w="3175">
            <a:no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38142" y="7344590"/>
            <a:ext cx="1385348" cy="924286"/>
          </a:xfrm>
          <a:prstGeom prst="rect">
            <a:avLst/>
          </a:prstGeom>
          <a:ln w="3175">
            <a:no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511530" y="7344590"/>
            <a:ext cx="1385348" cy="924286"/>
          </a:xfrm>
          <a:prstGeom prst="rect">
            <a:avLst/>
          </a:prstGeom>
          <a:ln w="3175">
            <a:noFill/>
          </a:ln>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9326" y="816489"/>
            <a:ext cx="1384236" cy="923544"/>
          </a:xfrm>
          <a:prstGeom prst="rect">
            <a:avLst/>
          </a:prstGeom>
          <a:ln w="3175">
            <a:solidFill>
              <a:schemeClr val="bg1"/>
            </a:solid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9326" y="1987339"/>
            <a:ext cx="1381001" cy="923544"/>
          </a:xfrm>
          <a:prstGeom prst="rect">
            <a:avLst/>
          </a:prstGeom>
          <a:ln w="3175">
            <a:solidFill>
              <a:schemeClr val="bg1"/>
            </a:solidFill>
          </a:ln>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9326" y="3158190"/>
            <a:ext cx="1384236" cy="923544"/>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39254" y="816489"/>
            <a:ext cx="1384236" cy="923544"/>
          </a:xfrm>
          <a:prstGeom prst="rect">
            <a:avLst/>
          </a:prstGeom>
          <a:ln w="3175">
            <a:solidFill>
              <a:schemeClr val="bg1"/>
            </a:solidFill>
          </a:ln>
        </p:spPr>
      </p:pic>
      <p:pic>
        <p:nvPicPr>
          <p:cNvPr id="31" name="Picture 3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39254" y="1987340"/>
            <a:ext cx="1384236" cy="923544"/>
          </a:xfrm>
          <a:prstGeom prst="rect">
            <a:avLst/>
          </a:prstGeom>
          <a:ln w="3175">
            <a:solidFill>
              <a:schemeClr val="bg1"/>
            </a:solidFill>
          </a:ln>
        </p:spPr>
      </p:pic>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839254" y="3158190"/>
            <a:ext cx="1384236" cy="923544"/>
          </a:xfrm>
          <a:prstGeom prst="rect">
            <a:avLst/>
          </a:prstGeom>
          <a:ln w="3175">
            <a:solidFill>
              <a:schemeClr val="bg1"/>
            </a:solidFill>
          </a:ln>
        </p:spPr>
      </p:pic>
      <p:sp>
        <p:nvSpPr>
          <p:cNvPr id="5" name="Rectangle 4"/>
          <p:cNvSpPr/>
          <p:nvPr/>
        </p:nvSpPr>
        <p:spPr>
          <a:xfrm>
            <a:off x="2298923" y="4638562"/>
            <a:ext cx="2694969" cy="461665"/>
          </a:xfrm>
          <a:prstGeom prst="rect">
            <a:avLst/>
          </a:prstGeom>
        </p:spPr>
        <p:txBody>
          <a:bodyPr wrap="none">
            <a:spAutoFit/>
          </a:bodyPr>
          <a:lstStyle/>
          <a:p>
            <a:r>
              <a:rPr lang="en-US" sz="2400" b="1" i="1" dirty="0" smtClean="0">
                <a:solidFill>
                  <a:srgbClr val="FF0000"/>
                </a:solidFill>
                <a:latin typeface="Comic Sans MS" panose="030F0702030302020204" pitchFamily="66" charset="0"/>
                <a:ea typeface="Calibri" panose="020F0502020204030204" pitchFamily="34" charset="0"/>
                <a:cs typeface="Times New Roman" panose="02020603050405020304" pitchFamily="18" charset="0"/>
              </a:rPr>
              <a:t>JUST REDUCED!</a:t>
            </a:r>
            <a:endParaRPr lang="en-US" sz="2400" b="1" i="1" dirty="0">
              <a:solidFill>
                <a:srgbClr val="FF0000"/>
              </a:solidFill>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104</TotalTime>
  <Words>165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Book Antiqua</vt:lpstr>
      <vt:lpstr>Calibri</vt:lpstr>
      <vt:lpstr>Comic Sans MS</vt:lpstr>
      <vt:lpstr>Lucida Sans</vt:lpstr>
      <vt:lpstr>Times New Roman</vt:lpstr>
      <vt:lpstr>Trebuchet MS</vt:lpstr>
      <vt:lpstr>Wingdings</vt:lpstr>
      <vt:lpstr>Wingdings 2</vt:lpstr>
      <vt:lpstr>Wingdings 3</vt:lpstr>
      <vt:lpstr>Apex</vt:lpstr>
      <vt:lpstr>  713 Preservation Place Hamlet Square | Mount Pleasant | MLS# 15018444 | $569,000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24</cp:revision>
  <dcterms:created xsi:type="dcterms:W3CDTF">2006-08-16T00:00:00Z</dcterms:created>
  <dcterms:modified xsi:type="dcterms:W3CDTF">2015-08-12T11:22:17Z</dcterms:modified>
</cp:coreProperties>
</file>