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021" y="614020"/>
            <a:ext cx="5780176" cy="43351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1827603" y="5903174"/>
            <a:ext cx="4117059" cy="2893100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3BR 2BA 1508 SF</a:t>
            </a:r>
          </a:p>
          <a:p>
            <a:pPr algn="ctr">
              <a:lnSpc>
                <a:spcPct val="200000"/>
              </a:lnSpc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Open Living/Kitchen</a:t>
            </a:r>
          </a:p>
          <a:p>
            <a:pPr algn="ctr">
              <a:lnSpc>
                <a:spcPct val="200000"/>
              </a:lnSpc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Large Lot</a:t>
            </a:r>
          </a:p>
          <a:p>
            <a:pPr algn="ctr">
              <a:lnSpc>
                <a:spcPct val="200000"/>
              </a:lnSpc>
            </a:pP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Existing Backyard Structure</a:t>
            </a:r>
          </a:p>
          <a:p>
            <a:pPr algn="ctr">
              <a:lnSpc>
                <a:spcPct val="200000"/>
              </a:lnSpc>
            </a:pPr>
            <a:r>
              <a:rPr lang="en-US" sz="1900" b="1" i="1" dirty="0">
                <a:solidFill>
                  <a:srgbClr val="FF0000"/>
                </a:solidFill>
                <a:latin typeface="Cambria" panose="02040503050406030204" pitchFamily="18" charset="0"/>
              </a:rPr>
              <a:t>Open House Saturday &amp; Sunday 1-4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328" y="4949151"/>
            <a:ext cx="7762875" cy="876203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715 Tahoe Street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Forest Acres ~ Charleston ~ MLS# 17010931 ~ $269,900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9030326"/>
            <a:ext cx="3846207" cy="76944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6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 Landry</a:t>
            </a:r>
          </a:p>
          <a:p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(225) 921-2111</a:t>
            </a:r>
          </a:p>
          <a:p>
            <a:r>
              <a:rPr lang="pt-BR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donna.landry@cbcarolinas.com</a:t>
            </a:r>
            <a:endParaRPr lang="en-US" sz="9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820" y="9095125"/>
            <a:ext cx="1129722" cy="63984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20874" y="9744908"/>
            <a:ext cx="779796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accent1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Coldwell Banker Residential Brokerage | 35 Broad St | Charleston, SC 29401 | www.thebestincharleston.com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924800" y="9415046"/>
            <a:ext cx="2218344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 Sarsfield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(843) 608-1048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betsysarsfield23@gmail.com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8090" y="28137"/>
            <a:ext cx="7772399" cy="55399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3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Renovated Ranch in West Ashley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20723" y="5825355"/>
            <a:ext cx="7530819" cy="3048738"/>
            <a:chOff x="120723" y="5825355"/>
            <a:chExt cx="7530819" cy="3048738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0723" y="7593933"/>
              <a:ext cx="1706880" cy="128016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4662" y="7593933"/>
              <a:ext cx="1706880" cy="128016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0723" y="5825355"/>
              <a:ext cx="1706880" cy="128016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4662" y="5825355"/>
              <a:ext cx="1706880" cy="128016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</TotalTime>
  <Words>58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715 Tahoe Street Forest Acres ~ Charleston ~ MLS# 17010931 ~ $269,900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58</cp:revision>
  <dcterms:created xsi:type="dcterms:W3CDTF">2006-08-16T00:00:00Z</dcterms:created>
  <dcterms:modified xsi:type="dcterms:W3CDTF">2017-04-19T12:48:25Z</dcterms:modified>
</cp:coreProperties>
</file>