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906"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27607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261160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3025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043176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D2A90B-18DF-4C6F-99F9-DAAC5E6BA37F}" type="datetimeFigureOut">
              <a:rPr lang="en-US" smtClean="0"/>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8315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D2A90B-18DF-4C6F-99F9-DAAC5E6BA37F}" type="datetimeFigureOut">
              <a:rPr lang="en-US" smtClean="0"/>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950112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2A90B-18DF-4C6F-99F9-DAAC5E6BA37F}" type="datetimeFigureOut">
              <a:rPr lang="en-US" smtClean="0"/>
              <a:t>12/17/2025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855534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D2A90B-18DF-4C6F-99F9-DAAC5E6BA37F}" type="datetimeFigureOut">
              <a:rPr lang="en-US" smtClean="0"/>
              <a:t>12/17/2025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65627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2A90B-18DF-4C6F-99F9-DAAC5E6BA37F}" type="datetimeFigureOut">
              <a:rPr lang="en-US" smtClean="0"/>
              <a:t>12/17/2025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55409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2745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5841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BCD2A90B-18DF-4C6F-99F9-DAAC5E6BA37F}" type="datetimeFigureOut">
              <a:rPr lang="en-US" smtClean="0"/>
              <a:t>12/17/2025</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9F05C688-D8DE-4F2A-A2D5-133FE3D2CEBB}" type="slidenum">
              <a:rPr lang="en-US" smtClean="0"/>
              <a:t>‹#›</a:t>
            </a:fld>
            <a:endParaRPr lang="en-US"/>
          </a:p>
        </p:txBody>
      </p:sp>
    </p:spTree>
    <p:extLst>
      <p:ext uri="{BB962C8B-B14F-4D97-AF65-F5344CB8AC3E}">
        <p14:creationId xmlns:p14="http://schemas.microsoft.com/office/powerpoint/2010/main" val="19847581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hyperlink" Target="https://charleston-real-estate-media.aryeo.com/sites/aeaqzpq/" TargetMode="External"/><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p:blipFill>
        <p:spPr>
          <a:xfrm>
            <a:off x="2572" y="0"/>
            <a:ext cx="8224456" cy="5482971"/>
          </a:xfrm>
          <a:prstGeom prst="rect">
            <a:avLst/>
          </a:prstGeom>
        </p:spPr>
      </p:pic>
      <p:sp>
        <p:nvSpPr>
          <p:cNvPr id="4" name="Rectangle 3"/>
          <p:cNvSpPr/>
          <p:nvPr/>
        </p:nvSpPr>
        <p:spPr>
          <a:xfrm>
            <a:off x="-1501" y="5614087"/>
            <a:ext cx="8229599" cy="2246769"/>
          </a:xfrm>
          <a:prstGeom prst="rect">
            <a:avLst/>
          </a:prstGeom>
        </p:spPr>
        <p:txBody>
          <a:bodyPr wrap="square">
            <a:spAutoFit/>
          </a:bodyPr>
          <a:lstStyle/>
          <a:p>
            <a:pPr algn="ctr"/>
            <a:r>
              <a:rPr lang="en-US" sz="1400" dirty="0">
                <a:latin typeface="Segoe UI" panose="020B0502040204020203" pitchFamily="34" charset="0"/>
                <a:cs typeface="Segoe UI" panose="020B0502040204020203" pitchFamily="34" charset="0"/>
              </a:rPr>
              <a:t>Brand New Construction by Saltwater Homes. </a:t>
            </a:r>
          </a:p>
          <a:p>
            <a:pPr algn="ctr"/>
            <a:endParaRPr lang="en-US" sz="1400" dirty="0">
              <a:latin typeface="Segoe UI" panose="020B0502040204020203" pitchFamily="34" charset="0"/>
              <a:cs typeface="Segoe UI" panose="020B0502040204020203" pitchFamily="34" charset="0"/>
            </a:endParaRPr>
          </a:p>
          <a:p>
            <a:pPr algn="ctr"/>
            <a:r>
              <a:rPr lang="en-US" sz="1400" dirty="0">
                <a:latin typeface="Segoe UI" panose="020B0502040204020203" pitchFamily="34" charset="0"/>
                <a:cs typeface="Segoe UI" panose="020B0502040204020203" pitchFamily="34" charset="0"/>
              </a:rPr>
              <a:t>Outdoor living is elevated to a resort-style experience with expansive porches and balconies, a private pool and spa, and gentle ocean breezes that set the tone for relaxed island living. Whether hosting evening gatherings or enjoying quiet mornings near the coast, this home delivers an unparalleled lifestyle just steps from the beach. Complete with a spacious garage, exceptional craftsmanship, and a prime location near Isle of Palms dining, shopping, and recreation, 715 Carolina Boulevard represents coastal luxury at its finest  a rare opportunity to own a move-in-ready island retreat.</a:t>
            </a:r>
          </a:p>
          <a:p>
            <a:pPr algn="ctr"/>
            <a:endParaRPr lang="en-US" sz="1400" dirty="0">
              <a:latin typeface="Segoe UI" panose="020B0502040204020203" pitchFamily="34" charset="0"/>
              <a:cs typeface="Segoe UI" panose="020B0502040204020203" pitchFamily="34" charset="0"/>
            </a:endParaRPr>
          </a:p>
          <a:p>
            <a:pPr algn="ctr"/>
            <a:r>
              <a:rPr lang="en-US" sz="1400" dirty="0">
                <a:latin typeface="Segoe UI" panose="020B0502040204020203" pitchFamily="34" charset="0"/>
                <a:cs typeface="Segoe UI" panose="020B0502040204020203" pitchFamily="34" charset="0"/>
                <a:hlinkClick r:id="rId3"/>
              </a:rPr>
              <a:t>ENJOY A VIRTUAL TOUR</a:t>
            </a:r>
            <a:endParaRPr lang="en-US" sz="1400" dirty="0">
              <a:latin typeface="Segoe UI" panose="020B0502040204020203" pitchFamily="34" charset="0"/>
              <a:cs typeface="Segoe UI" panose="020B0502040204020203" pitchFamily="34" charset="0"/>
            </a:endParaRPr>
          </a:p>
        </p:txBody>
      </p:sp>
      <p:sp>
        <p:nvSpPr>
          <p:cNvPr id="5" name="Rectangle 4"/>
          <p:cNvSpPr/>
          <p:nvPr/>
        </p:nvSpPr>
        <p:spPr>
          <a:xfrm>
            <a:off x="0" y="0"/>
            <a:ext cx="8229600" cy="646331"/>
          </a:xfrm>
          <a:prstGeom prst="rect">
            <a:avLst/>
          </a:prstGeom>
        </p:spPr>
        <p:txBody>
          <a:bodyPr wrap="square">
            <a:spAutoFit/>
          </a:bodyPr>
          <a:lstStyle/>
          <a:p>
            <a:pPr algn="r"/>
            <a:r>
              <a:rPr lang="en-US" sz="3600" dirty="0">
                <a:ln w="3175">
                  <a:noFill/>
                </a:ln>
                <a:solidFill>
                  <a:schemeClr val="bg1"/>
                </a:solidFill>
                <a:effectLst>
                  <a:outerShdw blurRad="38100" dist="38100" dir="2700000" algn="tl">
                    <a:srgbClr val="000000">
                      <a:alpha val="43137"/>
                    </a:srgbClr>
                  </a:outerShdw>
                </a:effectLst>
                <a:latin typeface="Fave Script Bold Pro" pitchFamily="2" charset="0"/>
              </a:rPr>
              <a:t>Brand New Coastal Cottage On Isle Of Palms</a:t>
            </a:r>
          </a:p>
        </p:txBody>
      </p:sp>
      <p:sp>
        <p:nvSpPr>
          <p:cNvPr id="6" name="Rectangle 5"/>
          <p:cNvSpPr/>
          <p:nvPr/>
        </p:nvSpPr>
        <p:spPr>
          <a:xfrm>
            <a:off x="2057400" y="9231987"/>
            <a:ext cx="4114800" cy="584775"/>
          </a:xfrm>
          <a:prstGeom prst="rect">
            <a:avLst/>
          </a:prstGeom>
        </p:spPr>
        <p:txBody>
          <a:bodyPr wrap="square">
            <a:spAutoFit/>
          </a:bodyPr>
          <a:lstStyle/>
          <a:p>
            <a:pPr algn="ctr"/>
            <a:r>
              <a:rPr lang="en-US" b="1" dirty="0">
                <a:latin typeface="Segoe UI" panose="020B0502040204020203" pitchFamily="34" charset="0"/>
                <a:cs typeface="Segoe UI" panose="020B0502040204020203" pitchFamily="34" charset="0"/>
              </a:rPr>
              <a:t>Jamie Hollingsworth</a:t>
            </a:r>
          </a:p>
          <a:p>
            <a:pPr algn="ctr"/>
            <a:r>
              <a:rPr lang="en-US" sz="1400" dirty="0">
                <a:latin typeface="Segoe UI" panose="020B0502040204020203" pitchFamily="34" charset="0"/>
                <a:cs typeface="Segoe UI" panose="020B0502040204020203" pitchFamily="34" charset="0"/>
              </a:rPr>
              <a:t>843-442-6492 | iopsold@aol.com</a:t>
            </a:r>
          </a:p>
        </p:txBody>
      </p:sp>
      <p:sp>
        <p:nvSpPr>
          <p:cNvPr id="7" name="Rectangle 6"/>
          <p:cNvSpPr/>
          <p:nvPr/>
        </p:nvSpPr>
        <p:spPr>
          <a:xfrm>
            <a:off x="228600" y="9802277"/>
            <a:ext cx="7772400" cy="246221"/>
          </a:xfrm>
          <a:prstGeom prst="rect">
            <a:avLst/>
          </a:prstGeom>
        </p:spPr>
        <p:txBody>
          <a:bodyPr wrap="square">
            <a:spAutoFit/>
          </a:bodyPr>
          <a:lstStyle/>
          <a:p>
            <a:pPr algn="ctr"/>
            <a:r>
              <a:rPr lang="en-US" sz="1000" dirty="0">
                <a:solidFill>
                  <a:schemeClr val="bg1">
                    <a:lumMod val="75000"/>
                  </a:schemeClr>
                </a:solidFill>
                <a:latin typeface="Segoe UI" panose="020B0502040204020203" pitchFamily="34" charset="0"/>
                <a:cs typeface="Segoe UI" panose="020B0502040204020203" pitchFamily="34" charset="0"/>
              </a:rPr>
              <a:t>Salmonsen Realty | 864 </a:t>
            </a:r>
            <a:r>
              <a:rPr lang="en-US" sz="1000" dirty="0" err="1">
                <a:solidFill>
                  <a:schemeClr val="bg1">
                    <a:lumMod val="75000"/>
                  </a:schemeClr>
                </a:solidFill>
                <a:latin typeface="Segoe UI" panose="020B0502040204020203" pitchFamily="34" charset="0"/>
                <a:cs typeface="Segoe UI" panose="020B0502040204020203" pitchFamily="34" charset="0"/>
              </a:rPr>
              <a:t>Lowcountry</a:t>
            </a:r>
            <a:r>
              <a:rPr lang="en-US" sz="1000" dirty="0">
                <a:solidFill>
                  <a:schemeClr val="bg1">
                    <a:lumMod val="75000"/>
                  </a:schemeClr>
                </a:solidFill>
                <a:latin typeface="Segoe UI" panose="020B0502040204020203" pitchFamily="34" charset="0"/>
                <a:cs typeface="Segoe UI" panose="020B0502040204020203" pitchFamily="34" charset="0"/>
              </a:rPr>
              <a:t> Blvd Ste B | Mt Pleasant, SC 29464</a:t>
            </a:r>
          </a:p>
        </p:txBody>
      </p:sp>
      <p:sp>
        <p:nvSpPr>
          <p:cNvPr id="2" name="Rectangle 1">
            <a:extLst>
              <a:ext uri="{FF2B5EF4-FFF2-40B4-BE49-F238E27FC236}">
                <a16:creationId xmlns:a16="http://schemas.microsoft.com/office/drawing/2014/main" id="{95FB9836-4E82-4889-95B8-37ED093037D9}"/>
              </a:ext>
            </a:extLst>
          </p:cNvPr>
          <p:cNvSpPr/>
          <p:nvPr/>
        </p:nvSpPr>
        <p:spPr>
          <a:xfrm>
            <a:off x="0" y="4682752"/>
            <a:ext cx="4318591" cy="800219"/>
          </a:xfrm>
          <a:prstGeom prst="rect">
            <a:avLst/>
          </a:prstGeom>
        </p:spPr>
        <p:txBody>
          <a:bodyPr wrap="square">
            <a:spAutoFit/>
          </a:bodyPr>
          <a:lstStyle/>
          <a:p>
            <a:r>
              <a:rPr lang="en-US" b="1"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715 Carolina Boulevard</a:t>
            </a:r>
          </a:p>
          <a:p>
            <a:r>
              <a:rPr lang="en-US" sz="14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Isle of Palms, SC 29451</a:t>
            </a:r>
          </a:p>
          <a:p>
            <a:r>
              <a:rPr lang="en-US" sz="1400"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MLS# 25032346 | $4,395,000</a:t>
            </a:r>
          </a:p>
        </p:txBody>
      </p:sp>
      <p:pic>
        <p:nvPicPr>
          <p:cNvPr id="8" name="Picture 7">
            <a:extLst>
              <a:ext uri="{FF2B5EF4-FFF2-40B4-BE49-F238E27FC236}">
                <a16:creationId xmlns:a16="http://schemas.microsoft.com/office/drawing/2014/main" id="{4D4DB4EB-8FB9-1A84-E458-0DD275CCF77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0" y="8125436"/>
            <a:ext cx="1474826" cy="1106551"/>
          </a:xfrm>
          <a:prstGeom prst="rect">
            <a:avLst/>
          </a:prstGeom>
          <a:ln w="12700">
            <a:noFill/>
          </a:ln>
        </p:spPr>
      </p:pic>
      <p:pic>
        <p:nvPicPr>
          <p:cNvPr id="12" name="Picture 11">
            <a:extLst>
              <a:ext uri="{FF2B5EF4-FFF2-40B4-BE49-F238E27FC236}">
                <a16:creationId xmlns:a16="http://schemas.microsoft.com/office/drawing/2014/main" id="{85C81099-8BDB-2C2C-00A8-5EB36BD33176}"/>
              </a:ext>
            </a:extLst>
          </p:cNvPr>
          <p:cNvPicPr>
            <a:picLocks noChangeAspect="1"/>
          </p:cNvPicPr>
          <p:nvPr/>
        </p:nvPicPr>
        <p:blipFill>
          <a:blip r:embed="rId5">
            <a:extLst>
              <a:ext uri="{28A0092B-C50C-407E-A947-70E740481C1C}">
                <a14:useLocalDpi xmlns:a14="http://schemas.microsoft.com/office/drawing/2010/main" val="0"/>
              </a:ext>
            </a:extLst>
          </a:blip>
          <a:srcRect t="427" b="427"/>
          <a:stretch/>
        </p:blipFill>
        <p:spPr>
          <a:xfrm>
            <a:off x="3296980" y="8125436"/>
            <a:ext cx="1645920" cy="1100414"/>
          </a:xfrm>
          <a:prstGeom prst="rect">
            <a:avLst/>
          </a:prstGeom>
          <a:ln w="12700">
            <a:noFill/>
          </a:ln>
        </p:spPr>
      </p:pic>
      <p:pic>
        <p:nvPicPr>
          <p:cNvPr id="13" name="Picture 12">
            <a:extLst>
              <a:ext uri="{FF2B5EF4-FFF2-40B4-BE49-F238E27FC236}">
                <a16:creationId xmlns:a16="http://schemas.microsoft.com/office/drawing/2014/main" id="{4C49DD30-FEBA-DABE-440D-0B67951BB0A2}"/>
              </a:ext>
            </a:extLst>
          </p:cNvPr>
          <p:cNvPicPr>
            <a:picLocks noChangeAspect="1"/>
          </p:cNvPicPr>
          <p:nvPr/>
        </p:nvPicPr>
        <p:blipFill>
          <a:blip r:embed="rId6">
            <a:extLst>
              <a:ext uri="{28A0092B-C50C-407E-A947-70E740481C1C}">
                <a14:useLocalDpi xmlns:a14="http://schemas.microsoft.com/office/drawing/2010/main" val="0"/>
              </a:ext>
            </a:extLst>
          </a:blip>
          <a:srcRect t="354" b="354"/>
          <a:stretch/>
        </p:blipFill>
        <p:spPr>
          <a:xfrm>
            <a:off x="5031017" y="8125436"/>
            <a:ext cx="1645920" cy="1100414"/>
          </a:xfrm>
          <a:prstGeom prst="rect">
            <a:avLst/>
          </a:prstGeom>
          <a:ln w="12700">
            <a:noFill/>
          </a:ln>
        </p:spPr>
      </p:pic>
      <p:pic>
        <p:nvPicPr>
          <p:cNvPr id="15" name="Picture 14">
            <a:extLst>
              <a:ext uri="{FF2B5EF4-FFF2-40B4-BE49-F238E27FC236}">
                <a16:creationId xmlns:a16="http://schemas.microsoft.com/office/drawing/2014/main" id="{A6A70E0B-C8C8-C502-AA76-FB45F7727FE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765053" y="8125436"/>
            <a:ext cx="1474826" cy="1106553"/>
          </a:xfrm>
          <a:prstGeom prst="rect">
            <a:avLst/>
          </a:prstGeom>
          <a:ln w="12700">
            <a:noFill/>
          </a:ln>
        </p:spPr>
      </p:pic>
      <p:pic>
        <p:nvPicPr>
          <p:cNvPr id="16" name="Picture 15">
            <a:extLst>
              <a:ext uri="{FF2B5EF4-FFF2-40B4-BE49-F238E27FC236}">
                <a16:creationId xmlns:a16="http://schemas.microsoft.com/office/drawing/2014/main" id="{35C997EF-38B4-C027-1C2C-C09C155C54AF}"/>
              </a:ext>
            </a:extLst>
          </p:cNvPr>
          <p:cNvPicPr>
            <a:picLocks noChangeAspect="1"/>
          </p:cNvPicPr>
          <p:nvPr/>
        </p:nvPicPr>
        <p:blipFill>
          <a:blip r:embed="rId8">
            <a:extLst>
              <a:ext uri="{28A0092B-C50C-407E-A947-70E740481C1C}">
                <a14:useLocalDpi xmlns:a14="http://schemas.microsoft.com/office/drawing/2010/main" val="0"/>
              </a:ext>
            </a:extLst>
          </a:blip>
          <a:srcRect l="142" r="142"/>
          <a:stretch/>
        </p:blipFill>
        <p:spPr>
          <a:xfrm>
            <a:off x="1562943" y="8125436"/>
            <a:ext cx="1645920" cy="1100415"/>
          </a:xfrm>
          <a:prstGeom prst="rect">
            <a:avLst/>
          </a:prstGeom>
          <a:ln w="12700">
            <a:noFill/>
          </a:ln>
        </p:spPr>
      </p:pic>
    </p:spTree>
    <p:extLst>
      <p:ext uri="{BB962C8B-B14F-4D97-AF65-F5344CB8AC3E}">
        <p14:creationId xmlns:p14="http://schemas.microsoft.com/office/powerpoint/2010/main" val="1835140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225</TotalTime>
  <Words>158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Fave Script Bold Pro</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53</cp:revision>
  <dcterms:created xsi:type="dcterms:W3CDTF">2017-07-11T13:56:54Z</dcterms:created>
  <dcterms:modified xsi:type="dcterms:W3CDTF">2025-12-17T15:29:20Z</dcterms:modified>
</cp:coreProperties>
</file>