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9/24/2024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l="772" r="772"/>
          <a:stretch/>
        </p:blipFill>
        <p:spPr>
          <a:xfrm>
            <a:off x="0" y="0"/>
            <a:ext cx="8229600" cy="5572483"/>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457200"/>
          </a:xfrm>
          <a:noFill/>
        </p:spPr>
        <p:txBody>
          <a:bodyPr anchor="ctr">
            <a:noAutofit/>
          </a:bodyPr>
          <a:lstStyle/>
          <a:p>
            <a:r>
              <a:rPr lang="en-US" sz="2200" b="1" i="1" dirty="0">
                <a:solidFill>
                  <a:schemeClr val="bg1"/>
                </a:solidFill>
                <a:effectLst>
                  <a:outerShdw blurRad="38100" dist="38100" dir="2700000" algn="tl">
                    <a:srgbClr val="000000">
                      <a:alpha val="43137"/>
                    </a:srgbClr>
                  </a:outerShdw>
                </a:effectLst>
                <a:latin typeface="Century Gothic" panose="020B0502020202020204" pitchFamily="34" charset="0"/>
              </a:rPr>
              <a:t>Beautifully Updated Home in Tanner Plantation</a:t>
            </a:r>
          </a:p>
        </p:txBody>
      </p:sp>
      <p:sp>
        <p:nvSpPr>
          <p:cNvPr id="3" name="Subtitle 2"/>
          <p:cNvSpPr>
            <a:spLocks noGrp="1"/>
          </p:cNvSpPr>
          <p:nvPr>
            <p:ph type="subTitle" idx="1"/>
          </p:nvPr>
        </p:nvSpPr>
        <p:spPr>
          <a:xfrm>
            <a:off x="6724" y="5565016"/>
            <a:ext cx="8222876" cy="2161664"/>
          </a:xfrm>
        </p:spPr>
        <p:txBody>
          <a:bodyPr anchor="ctr">
            <a:noAutofit/>
          </a:bodyPr>
          <a:lstStyle/>
          <a:p>
            <a:r>
              <a:rPr lang="en-US" sz="1150" dirty="0">
                <a:solidFill>
                  <a:schemeClr val="bg1">
                    <a:lumMod val="50000"/>
                  </a:schemeClr>
                </a:solidFill>
                <a:latin typeface="Century Gothic" panose="020B0502020202020204" pitchFamily="34" charset="0"/>
              </a:rPr>
              <a:t>Welcome to 7160 Sweetgrass Boulevard! This beautifully updated home is located in the highly desirable Tanner Plantation neighborhood. Perfect for entertaining, the open floor plan provides an abundance of space and flexibility to suit your family's needs. The kitchen features an oversized granite island, stainless steel appliances and double ovens, while the large family room offers a full wall of custom built-in shelving. Numerous windows along the rear allow for an abundance of natural light to flow through the home, and provide for a seamless transition into your backyard oasis, complete with covered patio and salt water pool. The large front room is perfect for a formal dining area or additional living space. The upstairs features three spacious bedrooms, two full bathrooms, a large loft space that can easily be converted to a fourth bedroom, and designated laundry room. This home is within walking distance to Bowen's Corner elementary, local restaurants, and the newly built marina in Bowen Village. It is very convenient to the military base, and is within a 30 minute drive to Downtown Charleston and local beaches. Schedule your showing today!</a:t>
            </a:r>
          </a:p>
        </p:txBody>
      </p:sp>
      <p:sp>
        <p:nvSpPr>
          <p:cNvPr id="4" name="Rectangle 3"/>
          <p:cNvSpPr/>
          <p:nvPr/>
        </p:nvSpPr>
        <p:spPr>
          <a:xfrm>
            <a:off x="154328" y="9237177"/>
            <a:ext cx="3929992" cy="707886"/>
          </a:xfrm>
          <a:prstGeom prst="rect">
            <a:avLst/>
          </a:prstGeom>
        </p:spPr>
        <p:txBody>
          <a:bodyPr wrap="square">
            <a:spAutoFit/>
          </a:bodyPr>
          <a:lstStyle/>
          <a:p>
            <a:r>
              <a:rPr lang="en-US" sz="1600" b="1" dirty="0">
                <a:solidFill>
                  <a:srgbClr val="231F20"/>
                </a:solidFill>
                <a:latin typeface="Century Gothic" panose="020B0502020202020204" pitchFamily="34" charset="0"/>
              </a:rPr>
              <a:t>Kara Hicks</a:t>
            </a:r>
          </a:p>
          <a:p>
            <a:r>
              <a:rPr lang="en-US" sz="1200" dirty="0">
                <a:solidFill>
                  <a:srgbClr val="231F20"/>
                </a:solidFill>
                <a:latin typeface="Century Gothic" panose="020B0502020202020204" pitchFamily="34" charset="0"/>
              </a:rPr>
              <a:t>803-804-8090 | kara@thechsrealtor.com</a:t>
            </a:r>
          </a:p>
          <a:p>
            <a:r>
              <a:rPr lang="en-US" sz="1200" dirty="0">
                <a:solidFill>
                  <a:srgbClr val="231F20"/>
                </a:solidFill>
                <a:latin typeface="Century Gothic" panose="020B0502020202020204" pitchFamily="34" charset="0"/>
              </a:rPr>
              <a:t>www.karahicksrealtor.com</a:t>
            </a:r>
          </a:p>
        </p:txBody>
      </p:sp>
      <p:sp>
        <p:nvSpPr>
          <p:cNvPr id="6" name="Rectangle 5"/>
          <p:cNvSpPr/>
          <p:nvPr/>
        </p:nvSpPr>
        <p:spPr>
          <a:xfrm>
            <a:off x="4996792" y="9291038"/>
            <a:ext cx="3078480" cy="600164"/>
          </a:xfrm>
          <a:prstGeom prst="rect">
            <a:avLst/>
          </a:prstGeom>
        </p:spPr>
        <p:txBody>
          <a:bodyPr wrap="square">
            <a:spAutoFit/>
          </a:bodyPr>
          <a:lstStyle/>
          <a:p>
            <a:pPr algn="r"/>
            <a:r>
              <a:rPr lang="en-US" sz="1100" dirty="0">
                <a:solidFill>
                  <a:srgbClr val="231F20"/>
                </a:solidFill>
                <a:latin typeface="Century Gothic" panose="020B0502020202020204" pitchFamily="34" charset="0"/>
              </a:rPr>
              <a:t>The Boulevard Company, LLC</a:t>
            </a:r>
          </a:p>
          <a:p>
            <a:pPr algn="r"/>
            <a:r>
              <a:rPr lang="en-US" sz="1100" dirty="0">
                <a:solidFill>
                  <a:srgbClr val="231F20"/>
                </a:solidFill>
                <a:latin typeface="Century Gothic" panose="020B0502020202020204" pitchFamily="34" charset="0"/>
              </a:rPr>
              <a:t>806 Johnnie Dodds Blvd Ste 100 </a:t>
            </a:r>
          </a:p>
          <a:p>
            <a:pPr algn="r"/>
            <a:r>
              <a:rPr lang="en-US" sz="1100" dirty="0">
                <a:solidFill>
                  <a:srgbClr val="231F20"/>
                </a:solidFill>
                <a:latin typeface="Century Gothic" panose="020B0502020202020204" pitchFamily="34" charset="0"/>
              </a:rPr>
              <a:t>Mt Pleasant, SC 29464</a:t>
            </a:r>
          </a:p>
        </p:txBody>
      </p:sp>
      <p:sp>
        <p:nvSpPr>
          <p:cNvPr id="8" name="Rectangle 7"/>
          <p:cNvSpPr/>
          <p:nvPr/>
        </p:nvSpPr>
        <p:spPr>
          <a:xfrm>
            <a:off x="0" y="4372154"/>
            <a:ext cx="8229600" cy="1200329"/>
          </a:xfrm>
          <a:prstGeom prst="rect">
            <a:avLst/>
          </a:prstGeom>
          <a:noFill/>
        </p:spPr>
        <p:txBody>
          <a:bodyPr wrap="square">
            <a:spAutoFit/>
          </a:bodyPr>
          <a:lstStyle/>
          <a:p>
            <a:pPr algn="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7160 Sweetgrass Blvd</a:t>
            </a:r>
          </a:p>
          <a:p>
            <a:pPr algn="r"/>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Tanner Plantation</a:t>
            </a:r>
          </a:p>
          <a:p>
            <a:pPr algn="r"/>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Hanahan, SC 29410</a:t>
            </a:r>
          </a:p>
          <a:p>
            <a:pPr algn="r"/>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24024004 | $529,000</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689044" y="9200041"/>
            <a:ext cx="851512" cy="7821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18">
            <a:extLst>
              <a:ext uri="{FF2B5EF4-FFF2-40B4-BE49-F238E27FC236}">
                <a16:creationId xmlns:a16="http://schemas.microsoft.com/office/drawing/2014/main" id="{ECB314F2-AAC6-CD3E-DC38-9E28BA74310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146328" y="7726680"/>
            <a:ext cx="2009584" cy="1341120"/>
          </a:xfrm>
          <a:prstGeom prst="rect">
            <a:avLst/>
          </a:prstGeom>
          <a:ln w="3175">
            <a:solidFill>
              <a:schemeClr val="bg1"/>
            </a:solidFill>
          </a:ln>
        </p:spPr>
      </p:pic>
      <p:pic>
        <p:nvPicPr>
          <p:cNvPr id="7" name="Picture 6">
            <a:extLst>
              <a:ext uri="{FF2B5EF4-FFF2-40B4-BE49-F238E27FC236}">
                <a16:creationId xmlns:a16="http://schemas.microsoft.com/office/drawing/2014/main" id="{6AB59611-DE8B-363A-A556-9A12974BC36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217920" y="7726680"/>
            <a:ext cx="2011680" cy="1341120"/>
          </a:xfrm>
          <a:prstGeom prst="rect">
            <a:avLst/>
          </a:prstGeom>
          <a:ln w="3175">
            <a:solidFill>
              <a:schemeClr val="bg1"/>
            </a:solidFill>
          </a:ln>
        </p:spPr>
      </p:pic>
      <p:pic>
        <p:nvPicPr>
          <p:cNvPr id="9" name="Picture 8">
            <a:extLst>
              <a:ext uri="{FF2B5EF4-FFF2-40B4-BE49-F238E27FC236}">
                <a16:creationId xmlns:a16="http://schemas.microsoft.com/office/drawing/2014/main" id="{DD0DD7A8-751C-DBBF-ABDA-85A0D74AA2D7}"/>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072640" y="7726680"/>
            <a:ext cx="2011680" cy="1341120"/>
          </a:xfrm>
          <a:prstGeom prst="rect">
            <a:avLst/>
          </a:prstGeom>
          <a:ln w="3175">
            <a:solidFill>
              <a:schemeClr val="bg1"/>
            </a:solidFill>
          </a:ln>
        </p:spPr>
      </p:pic>
      <p:pic>
        <p:nvPicPr>
          <p:cNvPr id="10" name="Picture 9">
            <a:extLst>
              <a:ext uri="{FF2B5EF4-FFF2-40B4-BE49-F238E27FC236}">
                <a16:creationId xmlns:a16="http://schemas.microsoft.com/office/drawing/2014/main" id="{E478FB56-F04D-E6A4-DB25-185B7FEF493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048" y="7726680"/>
            <a:ext cx="2009584" cy="1341120"/>
          </a:xfrm>
          <a:prstGeom prst="rect">
            <a:avLst/>
          </a:prstGeom>
          <a:ln w="3175">
            <a:solidFill>
              <a:schemeClr val="bg1"/>
            </a:solidFill>
          </a:ln>
        </p:spPr>
      </p:pic>
      <p:pic>
        <p:nvPicPr>
          <p:cNvPr id="11" name="Picture 10">
            <a:extLst>
              <a:ext uri="{FF2B5EF4-FFF2-40B4-BE49-F238E27FC236}">
                <a16:creationId xmlns:a16="http://schemas.microsoft.com/office/drawing/2014/main" id="{82C414DA-05EF-7E7C-5CF3-A3CC8516E128}"/>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54328" y="3808461"/>
            <a:ext cx="2436472" cy="1624314"/>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970</TotalTime>
  <Words>256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Beautifully Updated Home in Tanner Plantation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CVH360</dc:creator>
  <cp:lastModifiedBy>A. Thomas Price</cp:lastModifiedBy>
  <cp:revision>127</cp:revision>
  <dcterms:created xsi:type="dcterms:W3CDTF">2006-08-16T00:00:00Z</dcterms:created>
  <dcterms:modified xsi:type="dcterms:W3CDTF">2024-09-24T14:39:44Z</dcterms:modified>
</cp:coreProperties>
</file>